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60" r:id="rId1"/>
  </p:sldMasterIdLst>
  <p:notesMasterIdLst>
    <p:notesMasterId r:id="rId44"/>
  </p:notesMasterIdLst>
  <p:sldIdLst>
    <p:sldId id="287" r:id="rId2"/>
    <p:sldId id="257" r:id="rId3"/>
    <p:sldId id="275" r:id="rId4"/>
    <p:sldId id="261" r:id="rId5"/>
    <p:sldId id="258" r:id="rId6"/>
    <p:sldId id="276" r:id="rId7"/>
    <p:sldId id="274" r:id="rId8"/>
    <p:sldId id="277" r:id="rId9"/>
    <p:sldId id="288" r:id="rId10"/>
    <p:sldId id="289" r:id="rId11"/>
    <p:sldId id="290" r:id="rId12"/>
    <p:sldId id="286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284" r:id="rId27"/>
    <p:sldId id="304" r:id="rId28"/>
    <p:sldId id="305" r:id="rId29"/>
    <p:sldId id="306" r:id="rId30"/>
    <p:sldId id="308" r:id="rId31"/>
    <p:sldId id="309" r:id="rId32"/>
    <p:sldId id="307" r:id="rId33"/>
    <p:sldId id="310" r:id="rId34"/>
    <p:sldId id="311" r:id="rId35"/>
    <p:sldId id="312" r:id="rId36"/>
    <p:sldId id="313" r:id="rId37"/>
    <p:sldId id="314" r:id="rId38"/>
    <p:sldId id="315" r:id="rId39"/>
    <p:sldId id="316" r:id="rId40"/>
    <p:sldId id="317" r:id="rId41"/>
    <p:sldId id="318" r:id="rId42"/>
    <p:sldId id="319" r:id="rId43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FFC000"/>
    <a:srgbClr val="8FFFFF"/>
    <a:srgbClr val="F0F0F0"/>
    <a:srgbClr val="445D73"/>
    <a:srgbClr val="E3E9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301ABA-C31B-406E-928E-C24002096EA7}" type="datetimeFigureOut">
              <a:rPr lang="th-TH" smtClean="0"/>
              <a:t>27/02/66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00422-DBC2-4932-81DF-91731619EA5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6296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7" name="Google Shape;26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038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9" name="Google Shape;3579;gedfa3e31c0_2_20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0" name="Google Shape;3580;gedfa3e31c0_2_20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1" name="Google Shape;4291;gedfa3e31c0_2_20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2" name="Google Shape;4292;gedfa3e31c0_2_20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4" name="Google Shape;4144;gedfa3e31c0_2_20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5" name="Google Shape;4145;gedfa3e31c0_2_20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9" name="Google Shape;2879;gf11272de0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0" name="Google Shape;2880;gf11272de0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32948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9" name="Google Shape;2879;gf11272de0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0" name="Google Shape;2880;gf11272de0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6908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7" name="Google Shape;26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Google Shape;2734;gf11272de0f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5" name="Google Shape;2735;gf11272de0f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9" name="Google Shape;2879;gf11272de0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0" name="Google Shape;2880;gf11272de0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1" name="Google Shape;2721;gf11272de0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2" name="Google Shape;2722;gf11272de0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9" name="Google Shape;2879;gf11272de0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0" name="Google Shape;2880;gf11272de0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4080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9" name="Google Shape;3579;gedfa3e31c0_2_20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0" name="Google Shape;3580;gedfa3e31c0_2_20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9" name="Google Shape;2879;gf11272de0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0" name="Google Shape;2880;gf11272de0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8936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1" name="Google Shape;2721;gf11272de0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2" name="Google Shape;2722;gf11272de0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6398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2" y="-36"/>
            <a:ext cx="12191615" cy="6857784"/>
            <a:chOff x="597550" y="708125"/>
            <a:chExt cx="6449225" cy="4193850"/>
          </a:xfrm>
        </p:grpSpPr>
        <p:sp>
          <p:nvSpPr>
            <p:cNvPr id="10" name="Google Shape;10;p2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48" name="Google Shape;48;p2"/>
          <p:cNvSpPr txBox="1">
            <a:spLocks noGrp="1"/>
          </p:cNvSpPr>
          <p:nvPr>
            <p:ph type="ctrTitle"/>
          </p:nvPr>
        </p:nvSpPr>
        <p:spPr>
          <a:xfrm>
            <a:off x="1756800" y="1591500"/>
            <a:ext cx="8678400" cy="2299200"/>
          </a:xfrm>
          <a:prstGeom prst="rect">
            <a:avLst/>
          </a:prstGeom>
          <a:effectLst>
            <a:outerShdw blurRad="142875" algn="bl" rotWithShape="0">
              <a:schemeClr val="accent2">
                <a:alpha val="3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666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subTitle" idx="1"/>
          </p:nvPr>
        </p:nvSpPr>
        <p:spPr>
          <a:xfrm>
            <a:off x="3064200" y="4502364"/>
            <a:ext cx="6063600" cy="4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grpSp>
        <p:nvGrpSpPr>
          <p:cNvPr id="50" name="Google Shape;50;p2"/>
          <p:cNvGrpSpPr/>
          <p:nvPr/>
        </p:nvGrpSpPr>
        <p:grpSpPr>
          <a:xfrm>
            <a:off x="-14" y="809085"/>
            <a:ext cx="1712580" cy="782400"/>
            <a:chOff x="-11" y="606814"/>
            <a:chExt cx="1284435" cy="586800"/>
          </a:xfrm>
        </p:grpSpPr>
        <p:sp>
          <p:nvSpPr>
            <p:cNvPr id="51" name="Google Shape;51;p2"/>
            <p:cNvSpPr/>
            <p:nvPr/>
          </p:nvSpPr>
          <p:spPr>
            <a:xfrm rot="-5400000">
              <a:off x="348812" y="2580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grpSp>
          <p:nvGrpSpPr>
            <p:cNvPr id="52" name="Google Shape;52;p2"/>
            <p:cNvGrpSpPr/>
            <p:nvPr/>
          </p:nvGrpSpPr>
          <p:grpSpPr>
            <a:xfrm rot="10800000">
              <a:off x="-11" y="779178"/>
              <a:ext cx="883262" cy="242091"/>
              <a:chOff x="2300350" y="2601250"/>
              <a:chExt cx="2275275" cy="623625"/>
            </a:xfrm>
          </p:grpSpPr>
          <p:sp>
            <p:nvSpPr>
              <p:cNvPr id="53" name="Google Shape;53;p2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</p:grpSp>
      </p:grpSp>
      <p:grpSp>
        <p:nvGrpSpPr>
          <p:cNvPr id="59" name="Google Shape;59;p2"/>
          <p:cNvGrpSpPr/>
          <p:nvPr/>
        </p:nvGrpSpPr>
        <p:grpSpPr>
          <a:xfrm rot="5400000">
            <a:off x="113467" y="2466167"/>
            <a:ext cx="131869" cy="737453"/>
            <a:chOff x="4898850" y="4820550"/>
            <a:chExt cx="98902" cy="553090"/>
          </a:xfrm>
        </p:grpSpPr>
        <p:sp>
          <p:nvSpPr>
            <p:cNvPr id="60" name="Google Shape;60;p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65" name="Google Shape;65;p2"/>
          <p:cNvGrpSpPr/>
          <p:nvPr/>
        </p:nvGrpSpPr>
        <p:grpSpPr>
          <a:xfrm>
            <a:off x="-1886073" y="4078305"/>
            <a:ext cx="3063733" cy="463200"/>
            <a:chOff x="-1414555" y="3058729"/>
            <a:chExt cx="2297800" cy="347400"/>
          </a:xfrm>
        </p:grpSpPr>
        <p:sp>
          <p:nvSpPr>
            <p:cNvPr id="66" name="Google Shape;66;p2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68" name="Google Shape;68;p2"/>
          <p:cNvGrpSpPr/>
          <p:nvPr/>
        </p:nvGrpSpPr>
        <p:grpSpPr>
          <a:xfrm flipH="1">
            <a:off x="-1065672" y="5518673"/>
            <a:ext cx="2430688" cy="262659"/>
            <a:chOff x="7857346" y="4002005"/>
            <a:chExt cx="1823016" cy="196994"/>
          </a:xfrm>
        </p:grpSpPr>
        <p:sp>
          <p:nvSpPr>
            <p:cNvPr id="69" name="Google Shape;69;p2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72" name="Google Shape;72;p2"/>
          <p:cNvSpPr/>
          <p:nvPr/>
        </p:nvSpPr>
        <p:spPr>
          <a:xfrm rot="10800000">
            <a:off x="10703527" y="3305305"/>
            <a:ext cx="2659600" cy="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sp>
        <p:nvSpPr>
          <p:cNvPr id="73" name="Google Shape;73;p2"/>
          <p:cNvSpPr/>
          <p:nvPr/>
        </p:nvSpPr>
        <p:spPr>
          <a:xfrm rot="10800000">
            <a:off x="11409615" y="5145434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sp>
        <p:nvSpPr>
          <p:cNvPr id="74" name="Google Shape;74;p2"/>
          <p:cNvSpPr/>
          <p:nvPr/>
        </p:nvSpPr>
        <p:spPr>
          <a:xfrm rot="5400000">
            <a:off x="10941549" y="-465081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grpSp>
        <p:nvGrpSpPr>
          <p:cNvPr id="75" name="Google Shape;75;p2"/>
          <p:cNvGrpSpPr/>
          <p:nvPr/>
        </p:nvGrpSpPr>
        <p:grpSpPr>
          <a:xfrm>
            <a:off x="10417076" y="1330617"/>
            <a:ext cx="2027976" cy="402753"/>
            <a:chOff x="5642557" y="-150670"/>
            <a:chExt cx="1520982" cy="302065"/>
          </a:xfrm>
        </p:grpSpPr>
        <p:sp>
          <p:nvSpPr>
            <p:cNvPr id="76" name="Google Shape;76;p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81" name="Google Shape;81;p2"/>
          <p:cNvGrpSpPr/>
          <p:nvPr/>
        </p:nvGrpSpPr>
        <p:grpSpPr>
          <a:xfrm>
            <a:off x="11327985" y="2284705"/>
            <a:ext cx="1177683" cy="322788"/>
            <a:chOff x="2300350" y="2601250"/>
            <a:chExt cx="2275275" cy="623625"/>
          </a:xfrm>
        </p:grpSpPr>
        <p:sp>
          <p:nvSpPr>
            <p:cNvPr id="82" name="Google Shape;82;p2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88" name="Google Shape;88;p2"/>
          <p:cNvGrpSpPr/>
          <p:nvPr/>
        </p:nvGrpSpPr>
        <p:grpSpPr>
          <a:xfrm>
            <a:off x="11023189" y="4308089"/>
            <a:ext cx="1474635" cy="178625"/>
            <a:chOff x="8183182" y="663852"/>
            <a:chExt cx="1475028" cy="178673"/>
          </a:xfrm>
        </p:grpSpPr>
        <p:grpSp>
          <p:nvGrpSpPr>
            <p:cNvPr id="89" name="Google Shape;89;p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</p:grpSp>
        <p:grpSp>
          <p:nvGrpSpPr>
            <p:cNvPr id="100" name="Google Shape;100;p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1" name="Google Shape;101;p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</p:grpSp>
      </p:grpSp>
      <p:grpSp>
        <p:nvGrpSpPr>
          <p:cNvPr id="111" name="Google Shape;111;p2"/>
          <p:cNvGrpSpPr/>
          <p:nvPr/>
        </p:nvGrpSpPr>
        <p:grpSpPr>
          <a:xfrm rot="5400000">
            <a:off x="11360346" y="5235565"/>
            <a:ext cx="402753" cy="2027976"/>
            <a:chOff x="-108754" y="2690919"/>
            <a:chExt cx="302065" cy="1520982"/>
          </a:xfrm>
        </p:grpSpPr>
        <p:sp>
          <p:nvSpPr>
            <p:cNvPr id="112" name="Google Shape;112;p2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117" name="Google Shape;117;p2"/>
          <p:cNvGrpSpPr/>
          <p:nvPr/>
        </p:nvGrpSpPr>
        <p:grpSpPr>
          <a:xfrm>
            <a:off x="2280476" y="-143943"/>
            <a:ext cx="2027976" cy="402753"/>
            <a:chOff x="5642557" y="-150670"/>
            <a:chExt cx="1520982" cy="302065"/>
          </a:xfrm>
        </p:grpSpPr>
        <p:sp>
          <p:nvSpPr>
            <p:cNvPr id="118" name="Google Shape;118;p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123" name="Google Shape;123;p2"/>
          <p:cNvGrpSpPr/>
          <p:nvPr/>
        </p:nvGrpSpPr>
        <p:grpSpPr>
          <a:xfrm>
            <a:off x="8561193" y="-1940395"/>
            <a:ext cx="463200" cy="3063733"/>
            <a:chOff x="6420895" y="-1455296"/>
            <a:chExt cx="347400" cy="2297800"/>
          </a:xfrm>
        </p:grpSpPr>
        <p:sp>
          <p:nvSpPr>
            <p:cNvPr id="124" name="Google Shape;124;p2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5" name="Google Shape;125;p2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126" name="Google Shape;126;p2"/>
          <p:cNvSpPr/>
          <p:nvPr/>
        </p:nvSpPr>
        <p:spPr>
          <a:xfrm rot="10800000">
            <a:off x="1365016" y="5852619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</p:spTree>
    <p:extLst>
      <p:ext uri="{BB962C8B-B14F-4D97-AF65-F5344CB8AC3E}">
        <p14:creationId xmlns:p14="http://schemas.microsoft.com/office/powerpoint/2010/main" val="682276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9342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1" name="Google Shape;931;p13"/>
          <p:cNvGrpSpPr/>
          <p:nvPr/>
        </p:nvGrpSpPr>
        <p:grpSpPr>
          <a:xfrm>
            <a:off x="-32" y="-36"/>
            <a:ext cx="12191615" cy="6857784"/>
            <a:chOff x="597550" y="708125"/>
            <a:chExt cx="6449225" cy="4193850"/>
          </a:xfrm>
        </p:grpSpPr>
        <p:sp>
          <p:nvSpPr>
            <p:cNvPr id="932" name="Google Shape;932;p13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33" name="Google Shape;933;p13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34" name="Google Shape;934;p13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35" name="Google Shape;935;p13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36" name="Google Shape;936;p13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37" name="Google Shape;937;p13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38" name="Google Shape;938;p13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39" name="Google Shape;939;p13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40" name="Google Shape;940;p13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41" name="Google Shape;941;p13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42" name="Google Shape;942;p13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43" name="Google Shape;943;p13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44" name="Google Shape;944;p13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45" name="Google Shape;945;p13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46" name="Google Shape;946;p13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47" name="Google Shape;947;p13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48" name="Google Shape;948;p13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49" name="Google Shape;949;p13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50" name="Google Shape;950;p13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51" name="Google Shape;951;p13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52" name="Google Shape;952;p13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53" name="Google Shape;953;p13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54" name="Google Shape;954;p13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55" name="Google Shape;955;p13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56" name="Google Shape;956;p13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57" name="Google Shape;957;p13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58" name="Google Shape;958;p13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59" name="Google Shape;959;p13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60" name="Google Shape;960;p13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61" name="Google Shape;961;p13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62" name="Google Shape;962;p13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63" name="Google Shape;963;p13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64" name="Google Shape;964;p13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65" name="Google Shape;965;p13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66" name="Google Shape;966;p13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67" name="Google Shape;967;p13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68" name="Google Shape;968;p13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69" name="Google Shape;969;p13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970" name="Google Shape;970;p13"/>
          <p:cNvSpPr txBox="1"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13"/>
          <p:cNvSpPr txBox="1">
            <a:spLocks noGrp="1"/>
          </p:cNvSpPr>
          <p:nvPr>
            <p:ph type="title" idx="2"/>
          </p:nvPr>
        </p:nvSpPr>
        <p:spPr>
          <a:xfrm>
            <a:off x="1035400" y="2643273"/>
            <a:ext cx="2978000" cy="3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972" name="Google Shape;972;p13"/>
          <p:cNvSpPr txBox="1">
            <a:spLocks noGrp="1"/>
          </p:cNvSpPr>
          <p:nvPr>
            <p:ph type="subTitle" idx="1"/>
          </p:nvPr>
        </p:nvSpPr>
        <p:spPr>
          <a:xfrm>
            <a:off x="1035400" y="3188072"/>
            <a:ext cx="297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13"/>
          <p:cNvSpPr txBox="1">
            <a:spLocks noGrp="1"/>
          </p:cNvSpPr>
          <p:nvPr>
            <p:ph type="title" idx="3" hasCustomPrompt="1"/>
          </p:nvPr>
        </p:nvSpPr>
        <p:spPr>
          <a:xfrm>
            <a:off x="1035400" y="1793709"/>
            <a:ext cx="2978000" cy="6464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667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74" name="Google Shape;974;p13"/>
          <p:cNvSpPr txBox="1">
            <a:spLocks noGrp="1"/>
          </p:cNvSpPr>
          <p:nvPr>
            <p:ph type="title" idx="4"/>
          </p:nvPr>
        </p:nvSpPr>
        <p:spPr>
          <a:xfrm>
            <a:off x="4628200" y="2643273"/>
            <a:ext cx="2935600" cy="3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975" name="Google Shape;975;p13"/>
          <p:cNvSpPr txBox="1">
            <a:spLocks noGrp="1"/>
          </p:cNvSpPr>
          <p:nvPr>
            <p:ph type="subTitle" idx="5"/>
          </p:nvPr>
        </p:nvSpPr>
        <p:spPr>
          <a:xfrm>
            <a:off x="4628200" y="3188072"/>
            <a:ext cx="29356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13"/>
          <p:cNvSpPr txBox="1">
            <a:spLocks noGrp="1"/>
          </p:cNvSpPr>
          <p:nvPr>
            <p:ph type="title" idx="6" hasCustomPrompt="1"/>
          </p:nvPr>
        </p:nvSpPr>
        <p:spPr>
          <a:xfrm>
            <a:off x="4628200" y="1793709"/>
            <a:ext cx="2935600" cy="6464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667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77" name="Google Shape;977;p13"/>
          <p:cNvSpPr txBox="1">
            <a:spLocks noGrp="1"/>
          </p:cNvSpPr>
          <p:nvPr>
            <p:ph type="title" idx="7"/>
          </p:nvPr>
        </p:nvSpPr>
        <p:spPr>
          <a:xfrm>
            <a:off x="8199800" y="2643273"/>
            <a:ext cx="2935600" cy="3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978" name="Google Shape;978;p13"/>
          <p:cNvSpPr txBox="1">
            <a:spLocks noGrp="1"/>
          </p:cNvSpPr>
          <p:nvPr>
            <p:ph type="subTitle" idx="8"/>
          </p:nvPr>
        </p:nvSpPr>
        <p:spPr>
          <a:xfrm>
            <a:off x="8199800" y="3188072"/>
            <a:ext cx="29356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13"/>
          <p:cNvSpPr txBox="1">
            <a:spLocks noGrp="1"/>
          </p:cNvSpPr>
          <p:nvPr>
            <p:ph type="title" idx="9" hasCustomPrompt="1"/>
          </p:nvPr>
        </p:nvSpPr>
        <p:spPr>
          <a:xfrm>
            <a:off x="8199800" y="1793709"/>
            <a:ext cx="2935600" cy="6464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667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80" name="Google Shape;980;p13"/>
          <p:cNvSpPr txBox="1">
            <a:spLocks noGrp="1"/>
          </p:cNvSpPr>
          <p:nvPr>
            <p:ph type="title" idx="13"/>
          </p:nvPr>
        </p:nvSpPr>
        <p:spPr>
          <a:xfrm>
            <a:off x="1035400" y="4823793"/>
            <a:ext cx="2978000" cy="3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981" name="Google Shape;981;p13"/>
          <p:cNvSpPr txBox="1">
            <a:spLocks noGrp="1"/>
          </p:cNvSpPr>
          <p:nvPr>
            <p:ph type="subTitle" idx="14"/>
          </p:nvPr>
        </p:nvSpPr>
        <p:spPr>
          <a:xfrm>
            <a:off x="1035400" y="5368592"/>
            <a:ext cx="297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13"/>
          <p:cNvSpPr txBox="1">
            <a:spLocks noGrp="1"/>
          </p:cNvSpPr>
          <p:nvPr>
            <p:ph type="title" idx="15" hasCustomPrompt="1"/>
          </p:nvPr>
        </p:nvSpPr>
        <p:spPr>
          <a:xfrm>
            <a:off x="1035400" y="3974188"/>
            <a:ext cx="2978000" cy="6464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667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83" name="Google Shape;983;p13"/>
          <p:cNvSpPr txBox="1">
            <a:spLocks noGrp="1"/>
          </p:cNvSpPr>
          <p:nvPr>
            <p:ph type="title" idx="16"/>
          </p:nvPr>
        </p:nvSpPr>
        <p:spPr>
          <a:xfrm>
            <a:off x="4628200" y="4823793"/>
            <a:ext cx="2935600" cy="3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984" name="Google Shape;984;p13"/>
          <p:cNvSpPr txBox="1">
            <a:spLocks noGrp="1"/>
          </p:cNvSpPr>
          <p:nvPr>
            <p:ph type="subTitle" idx="17"/>
          </p:nvPr>
        </p:nvSpPr>
        <p:spPr>
          <a:xfrm>
            <a:off x="4628200" y="5368592"/>
            <a:ext cx="29356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5" name="Google Shape;985;p13"/>
          <p:cNvSpPr txBox="1">
            <a:spLocks noGrp="1"/>
          </p:cNvSpPr>
          <p:nvPr>
            <p:ph type="title" idx="18" hasCustomPrompt="1"/>
          </p:nvPr>
        </p:nvSpPr>
        <p:spPr>
          <a:xfrm>
            <a:off x="4628200" y="3974188"/>
            <a:ext cx="2935600" cy="6464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667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86" name="Google Shape;986;p13"/>
          <p:cNvSpPr txBox="1">
            <a:spLocks noGrp="1"/>
          </p:cNvSpPr>
          <p:nvPr>
            <p:ph type="title" idx="19"/>
          </p:nvPr>
        </p:nvSpPr>
        <p:spPr>
          <a:xfrm>
            <a:off x="8199800" y="4823793"/>
            <a:ext cx="2935600" cy="3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987" name="Google Shape;987;p13"/>
          <p:cNvSpPr txBox="1">
            <a:spLocks noGrp="1"/>
          </p:cNvSpPr>
          <p:nvPr>
            <p:ph type="subTitle" idx="20"/>
          </p:nvPr>
        </p:nvSpPr>
        <p:spPr>
          <a:xfrm>
            <a:off x="8199800" y="5368592"/>
            <a:ext cx="29356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8" name="Google Shape;988;p13"/>
          <p:cNvSpPr txBox="1">
            <a:spLocks noGrp="1"/>
          </p:cNvSpPr>
          <p:nvPr>
            <p:ph type="title" idx="21" hasCustomPrompt="1"/>
          </p:nvPr>
        </p:nvSpPr>
        <p:spPr>
          <a:xfrm>
            <a:off x="8199800" y="3974188"/>
            <a:ext cx="2935600" cy="6464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667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grpSp>
        <p:nvGrpSpPr>
          <p:cNvPr id="989" name="Google Shape;989;p13"/>
          <p:cNvGrpSpPr/>
          <p:nvPr/>
        </p:nvGrpSpPr>
        <p:grpSpPr>
          <a:xfrm rot="5400000">
            <a:off x="11175267" y="6092243"/>
            <a:ext cx="131869" cy="737453"/>
            <a:chOff x="4898850" y="4820550"/>
            <a:chExt cx="98902" cy="553090"/>
          </a:xfrm>
        </p:grpSpPr>
        <p:sp>
          <p:nvSpPr>
            <p:cNvPr id="990" name="Google Shape;990;p1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91" name="Google Shape;991;p1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92" name="Google Shape;992;p1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93" name="Google Shape;993;p1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94" name="Google Shape;994;p1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995" name="Google Shape;995;p13"/>
          <p:cNvSpPr/>
          <p:nvPr/>
        </p:nvSpPr>
        <p:spPr>
          <a:xfrm>
            <a:off x="9" y="2742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grpSp>
        <p:nvGrpSpPr>
          <p:cNvPr id="996" name="Google Shape;996;p13"/>
          <p:cNvGrpSpPr/>
          <p:nvPr/>
        </p:nvGrpSpPr>
        <p:grpSpPr>
          <a:xfrm rot="-5400000">
            <a:off x="-197646" y="430175"/>
            <a:ext cx="1177683" cy="322788"/>
            <a:chOff x="2300350" y="2601250"/>
            <a:chExt cx="2275275" cy="623625"/>
          </a:xfrm>
        </p:grpSpPr>
        <p:sp>
          <p:nvSpPr>
            <p:cNvPr id="997" name="Google Shape;997;p1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98" name="Google Shape;998;p1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99" name="Google Shape;999;p1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00" name="Google Shape;1000;p1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01" name="Google Shape;1001;p1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02" name="Google Shape;1002;p1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1003" name="Google Shape;1003;p13"/>
          <p:cNvSpPr/>
          <p:nvPr/>
        </p:nvSpPr>
        <p:spPr>
          <a:xfrm rot="5400000" flipH="1">
            <a:off x="10955035" y="-447073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grpSp>
        <p:nvGrpSpPr>
          <p:cNvPr id="1004" name="Google Shape;1004;p13"/>
          <p:cNvGrpSpPr/>
          <p:nvPr/>
        </p:nvGrpSpPr>
        <p:grpSpPr>
          <a:xfrm>
            <a:off x="-341344" y="6395022"/>
            <a:ext cx="1474635" cy="178625"/>
            <a:chOff x="8183182" y="663852"/>
            <a:chExt cx="1475028" cy="178673"/>
          </a:xfrm>
        </p:grpSpPr>
        <p:grpSp>
          <p:nvGrpSpPr>
            <p:cNvPr id="1005" name="Google Shape;1005;p1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006" name="Google Shape;1006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007" name="Google Shape;1007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008" name="Google Shape;1008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009" name="Google Shape;1009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010" name="Google Shape;1010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011" name="Google Shape;1011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012" name="Google Shape;1012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013" name="Google Shape;1013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014" name="Google Shape;1014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015" name="Google Shape;1015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</p:grpSp>
        <p:grpSp>
          <p:nvGrpSpPr>
            <p:cNvPr id="1016" name="Google Shape;1016;p1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17" name="Google Shape;1017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018" name="Google Shape;1018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019" name="Google Shape;1019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020" name="Google Shape;1020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021" name="Google Shape;1021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022" name="Google Shape;1022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023" name="Google Shape;1023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024" name="Google Shape;1024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025" name="Google Shape;1025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026" name="Google Shape;1026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</p:grpSp>
      </p:grpSp>
      <p:grpSp>
        <p:nvGrpSpPr>
          <p:cNvPr id="1027" name="Google Shape;1027;p13"/>
          <p:cNvGrpSpPr/>
          <p:nvPr/>
        </p:nvGrpSpPr>
        <p:grpSpPr>
          <a:xfrm>
            <a:off x="11053445" y="319889"/>
            <a:ext cx="1474635" cy="178625"/>
            <a:chOff x="8183182" y="663852"/>
            <a:chExt cx="1475028" cy="178673"/>
          </a:xfrm>
        </p:grpSpPr>
        <p:grpSp>
          <p:nvGrpSpPr>
            <p:cNvPr id="1028" name="Google Shape;1028;p1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029" name="Google Shape;1029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030" name="Google Shape;1030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031" name="Google Shape;1031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032" name="Google Shape;1032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033" name="Google Shape;1033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034" name="Google Shape;1034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035" name="Google Shape;1035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036" name="Google Shape;1036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037" name="Google Shape;1037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038" name="Google Shape;1038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</p:grpSp>
        <p:grpSp>
          <p:nvGrpSpPr>
            <p:cNvPr id="1039" name="Google Shape;1039;p1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40" name="Google Shape;1040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041" name="Google Shape;1041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042" name="Google Shape;1042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043" name="Google Shape;1043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044" name="Google Shape;1044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045" name="Google Shape;1045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046" name="Google Shape;1046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047" name="Google Shape;1047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048" name="Google Shape;1048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049" name="Google Shape;1049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</p:grpSp>
      </p:grpSp>
      <p:grpSp>
        <p:nvGrpSpPr>
          <p:cNvPr id="1050" name="Google Shape;1050;p13"/>
          <p:cNvGrpSpPr/>
          <p:nvPr/>
        </p:nvGrpSpPr>
        <p:grpSpPr>
          <a:xfrm rot="5400000">
            <a:off x="11238152" y="3855503"/>
            <a:ext cx="1177683" cy="322788"/>
            <a:chOff x="2300350" y="2601250"/>
            <a:chExt cx="2275275" cy="623625"/>
          </a:xfrm>
        </p:grpSpPr>
        <p:sp>
          <p:nvSpPr>
            <p:cNvPr id="1051" name="Google Shape;1051;p1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52" name="Google Shape;1052;p1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53" name="Google Shape;1053;p1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54" name="Google Shape;1054;p1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55" name="Google Shape;1055;p1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56" name="Google Shape;1056;p1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1057" name="Google Shape;1057;p13"/>
          <p:cNvGrpSpPr/>
          <p:nvPr/>
        </p:nvGrpSpPr>
        <p:grpSpPr>
          <a:xfrm>
            <a:off x="2178876" y="-143943"/>
            <a:ext cx="2027976" cy="402753"/>
            <a:chOff x="5642557" y="-150670"/>
            <a:chExt cx="1520982" cy="302065"/>
          </a:xfrm>
        </p:grpSpPr>
        <p:sp>
          <p:nvSpPr>
            <p:cNvPr id="1058" name="Google Shape;1058;p13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59" name="Google Shape;1059;p13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60" name="Google Shape;1060;p13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61" name="Google Shape;1061;p13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062" name="Google Shape;1062;p13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</p:spTree>
    <p:extLst>
      <p:ext uri="{BB962C8B-B14F-4D97-AF65-F5344CB8AC3E}">
        <p14:creationId xmlns:p14="http://schemas.microsoft.com/office/powerpoint/2010/main" val="1589524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4" name="Google Shape;1224;p16"/>
          <p:cNvGrpSpPr/>
          <p:nvPr/>
        </p:nvGrpSpPr>
        <p:grpSpPr>
          <a:xfrm>
            <a:off x="-32" y="-36"/>
            <a:ext cx="12191615" cy="6857784"/>
            <a:chOff x="597550" y="708125"/>
            <a:chExt cx="6449225" cy="4193850"/>
          </a:xfrm>
        </p:grpSpPr>
        <p:sp>
          <p:nvSpPr>
            <p:cNvPr id="1225" name="Google Shape;1225;p16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26" name="Google Shape;1226;p16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27" name="Google Shape;1227;p16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28" name="Google Shape;1228;p16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29" name="Google Shape;1229;p16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30" name="Google Shape;1230;p16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31" name="Google Shape;1231;p16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32" name="Google Shape;1232;p16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33" name="Google Shape;1233;p16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34" name="Google Shape;1234;p16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35" name="Google Shape;1235;p16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36" name="Google Shape;1236;p16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37" name="Google Shape;1237;p16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38" name="Google Shape;1238;p16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39" name="Google Shape;1239;p16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40" name="Google Shape;1240;p16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41" name="Google Shape;1241;p16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42" name="Google Shape;1242;p16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43" name="Google Shape;1243;p16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44" name="Google Shape;1244;p16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45" name="Google Shape;1245;p16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46" name="Google Shape;1246;p16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47" name="Google Shape;1247;p16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48" name="Google Shape;1248;p16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49" name="Google Shape;1249;p16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50" name="Google Shape;1250;p16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51" name="Google Shape;1251;p16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52" name="Google Shape;1252;p16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53" name="Google Shape;1253;p16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54" name="Google Shape;1254;p16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55" name="Google Shape;1255;p16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56" name="Google Shape;1256;p16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57" name="Google Shape;1257;p16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58" name="Google Shape;1258;p16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59" name="Google Shape;1259;p16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60" name="Google Shape;1260;p16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61" name="Google Shape;1261;p16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62" name="Google Shape;1262;p16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1263" name="Google Shape;1263;p16"/>
          <p:cNvSpPr txBox="1">
            <a:spLocks noGrp="1"/>
          </p:cNvSpPr>
          <p:nvPr>
            <p:ph type="title"/>
          </p:nvPr>
        </p:nvSpPr>
        <p:spPr>
          <a:xfrm>
            <a:off x="950800" y="3207567"/>
            <a:ext cx="10111200" cy="11224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264" name="Google Shape;1264;p16"/>
          <p:cNvSpPr txBox="1">
            <a:spLocks noGrp="1"/>
          </p:cNvSpPr>
          <p:nvPr>
            <p:ph type="subTitle" idx="1"/>
          </p:nvPr>
        </p:nvSpPr>
        <p:spPr>
          <a:xfrm>
            <a:off x="4756000" y="4554500"/>
            <a:ext cx="63060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265" name="Google Shape;1265;p16"/>
          <p:cNvSpPr txBox="1">
            <a:spLocks noGrp="1"/>
          </p:cNvSpPr>
          <p:nvPr>
            <p:ph type="title" idx="2" hasCustomPrompt="1"/>
          </p:nvPr>
        </p:nvSpPr>
        <p:spPr>
          <a:xfrm>
            <a:off x="7948000" y="1979967"/>
            <a:ext cx="3114000" cy="1227600"/>
          </a:xfrm>
          <a:prstGeom prst="rect">
            <a:avLst/>
          </a:prstGeom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10666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10666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10666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10666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10666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10666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10666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10666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10666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6" name="Google Shape;1266;p16"/>
          <p:cNvSpPr/>
          <p:nvPr/>
        </p:nvSpPr>
        <p:spPr>
          <a:xfrm rot="5400000">
            <a:off x="10941548" y="5583067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sp>
        <p:nvSpPr>
          <p:cNvPr id="1267" name="Google Shape;1267;p16"/>
          <p:cNvSpPr/>
          <p:nvPr/>
        </p:nvSpPr>
        <p:spPr>
          <a:xfrm rot="-5400000">
            <a:off x="465083" y="547202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grpSp>
        <p:nvGrpSpPr>
          <p:cNvPr id="1268" name="Google Shape;1268;p16"/>
          <p:cNvGrpSpPr/>
          <p:nvPr/>
        </p:nvGrpSpPr>
        <p:grpSpPr>
          <a:xfrm rot="10800000">
            <a:off x="-15" y="1242105"/>
            <a:ext cx="1177683" cy="322788"/>
            <a:chOff x="2300350" y="2601250"/>
            <a:chExt cx="2275275" cy="623625"/>
          </a:xfrm>
        </p:grpSpPr>
        <p:sp>
          <p:nvSpPr>
            <p:cNvPr id="1269" name="Google Shape;1269;p1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70" name="Google Shape;1270;p1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71" name="Google Shape;1271;p1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72" name="Google Shape;1272;p1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73" name="Google Shape;1273;p1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74" name="Google Shape;1274;p1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1275" name="Google Shape;1275;p16"/>
          <p:cNvGrpSpPr/>
          <p:nvPr/>
        </p:nvGrpSpPr>
        <p:grpSpPr>
          <a:xfrm rot="5400000">
            <a:off x="113467" y="2466167"/>
            <a:ext cx="131869" cy="737453"/>
            <a:chOff x="4898850" y="4820550"/>
            <a:chExt cx="98902" cy="553090"/>
          </a:xfrm>
        </p:grpSpPr>
        <p:sp>
          <p:nvSpPr>
            <p:cNvPr id="1276" name="Google Shape;1276;p1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77" name="Google Shape;1277;p1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78" name="Google Shape;1278;p1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79" name="Google Shape;1279;p1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80" name="Google Shape;1280;p1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1281" name="Google Shape;1281;p16"/>
          <p:cNvGrpSpPr/>
          <p:nvPr/>
        </p:nvGrpSpPr>
        <p:grpSpPr>
          <a:xfrm>
            <a:off x="-1886073" y="4078305"/>
            <a:ext cx="3063733" cy="463200"/>
            <a:chOff x="-1414555" y="3058729"/>
            <a:chExt cx="2297800" cy="347400"/>
          </a:xfrm>
        </p:grpSpPr>
        <p:sp>
          <p:nvSpPr>
            <p:cNvPr id="1282" name="Google Shape;1282;p16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83" name="Google Shape;1283;p16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1284" name="Google Shape;1284;p16"/>
          <p:cNvSpPr/>
          <p:nvPr/>
        </p:nvSpPr>
        <p:spPr>
          <a:xfrm rot="10800000">
            <a:off x="757357" y="5145419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grpSp>
        <p:nvGrpSpPr>
          <p:cNvPr id="1285" name="Google Shape;1285;p16"/>
          <p:cNvGrpSpPr/>
          <p:nvPr/>
        </p:nvGrpSpPr>
        <p:grpSpPr>
          <a:xfrm rot="5400000">
            <a:off x="10569607" y="5538173"/>
            <a:ext cx="2430688" cy="395524"/>
            <a:chOff x="7857346" y="3902355"/>
            <a:chExt cx="1823016" cy="296643"/>
          </a:xfrm>
        </p:grpSpPr>
        <p:sp>
          <p:nvSpPr>
            <p:cNvPr id="1286" name="Google Shape;1286;p16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87" name="Google Shape;1287;p16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88" name="Google Shape;1288;p16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89" name="Google Shape;1289;p16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90" name="Google Shape;1290;p16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91" name="Google Shape;1291;p16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1292" name="Google Shape;1292;p16"/>
          <p:cNvGrpSpPr/>
          <p:nvPr/>
        </p:nvGrpSpPr>
        <p:grpSpPr>
          <a:xfrm>
            <a:off x="3481193" y="-1940395"/>
            <a:ext cx="463200" cy="3063733"/>
            <a:chOff x="2610895" y="-1455296"/>
            <a:chExt cx="347400" cy="2297800"/>
          </a:xfrm>
        </p:grpSpPr>
        <p:sp>
          <p:nvSpPr>
            <p:cNvPr id="1293" name="Google Shape;1293;p16"/>
            <p:cNvSpPr/>
            <p:nvPr/>
          </p:nvSpPr>
          <p:spPr>
            <a:xfrm rot="5400000">
              <a:off x="164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94" name="Google Shape;1294;p16"/>
            <p:cNvSpPr/>
            <p:nvPr/>
          </p:nvSpPr>
          <p:spPr>
            <a:xfrm rot="5400000">
              <a:off x="192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1295" name="Google Shape;1295;p16"/>
          <p:cNvSpPr/>
          <p:nvPr/>
        </p:nvSpPr>
        <p:spPr>
          <a:xfrm rot="10800000" flipH="1">
            <a:off x="3144093" y="6354705"/>
            <a:ext cx="2659600" cy="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sp>
        <p:nvSpPr>
          <p:cNvPr id="1296" name="Google Shape;1296;p16"/>
          <p:cNvSpPr/>
          <p:nvPr/>
        </p:nvSpPr>
        <p:spPr>
          <a:xfrm rot="5400000">
            <a:off x="10941549" y="-465081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grpSp>
        <p:nvGrpSpPr>
          <p:cNvPr id="1297" name="Google Shape;1297;p16"/>
          <p:cNvGrpSpPr/>
          <p:nvPr/>
        </p:nvGrpSpPr>
        <p:grpSpPr>
          <a:xfrm>
            <a:off x="7164393" y="-150551"/>
            <a:ext cx="2027976" cy="402753"/>
            <a:chOff x="5642557" y="-150670"/>
            <a:chExt cx="1520982" cy="302065"/>
          </a:xfrm>
        </p:grpSpPr>
        <p:sp>
          <p:nvSpPr>
            <p:cNvPr id="1298" name="Google Shape;1298;p16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99" name="Google Shape;1299;p16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00" name="Google Shape;1300;p16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01" name="Google Shape;1301;p16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02" name="Google Shape;1302;p16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</p:spTree>
    <p:extLst>
      <p:ext uri="{BB962C8B-B14F-4D97-AF65-F5344CB8AC3E}">
        <p14:creationId xmlns:p14="http://schemas.microsoft.com/office/powerpoint/2010/main" val="8793055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4" name="Google Shape;1304;p17"/>
          <p:cNvGrpSpPr/>
          <p:nvPr/>
        </p:nvGrpSpPr>
        <p:grpSpPr>
          <a:xfrm>
            <a:off x="-32" y="-36"/>
            <a:ext cx="12191615" cy="6857784"/>
            <a:chOff x="597550" y="708125"/>
            <a:chExt cx="6449225" cy="4193850"/>
          </a:xfrm>
        </p:grpSpPr>
        <p:sp>
          <p:nvSpPr>
            <p:cNvPr id="1305" name="Google Shape;1305;p17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06" name="Google Shape;1306;p17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07" name="Google Shape;1307;p17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08" name="Google Shape;1308;p17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09" name="Google Shape;1309;p17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10" name="Google Shape;1310;p17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11" name="Google Shape;1311;p17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12" name="Google Shape;1312;p17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13" name="Google Shape;1313;p17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14" name="Google Shape;1314;p17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15" name="Google Shape;1315;p17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16" name="Google Shape;1316;p17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17" name="Google Shape;1317;p17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18" name="Google Shape;1318;p17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19" name="Google Shape;1319;p17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20" name="Google Shape;1320;p17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21" name="Google Shape;1321;p17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22" name="Google Shape;1322;p17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23" name="Google Shape;1323;p17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24" name="Google Shape;1324;p17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25" name="Google Shape;1325;p17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26" name="Google Shape;1326;p17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27" name="Google Shape;1327;p17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28" name="Google Shape;1328;p17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29" name="Google Shape;1329;p17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30" name="Google Shape;1330;p17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31" name="Google Shape;1331;p17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32" name="Google Shape;1332;p17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33" name="Google Shape;1333;p17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34" name="Google Shape;1334;p17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35" name="Google Shape;1335;p17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36" name="Google Shape;1336;p17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37" name="Google Shape;1337;p17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38" name="Google Shape;1338;p17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39" name="Google Shape;1339;p17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40" name="Google Shape;1340;p17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41" name="Google Shape;1341;p17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42" name="Google Shape;1342;p17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1343" name="Google Shape;1343;p17"/>
          <p:cNvSpPr txBox="1">
            <a:spLocks noGrp="1"/>
          </p:cNvSpPr>
          <p:nvPr>
            <p:ph type="title"/>
          </p:nvPr>
        </p:nvSpPr>
        <p:spPr>
          <a:xfrm>
            <a:off x="950800" y="2297400"/>
            <a:ext cx="5868800" cy="763600"/>
          </a:xfrm>
          <a:prstGeom prst="rect">
            <a:avLst/>
          </a:prstGeom>
          <a:effectLst>
            <a:outerShdw blurRad="157163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44" name="Google Shape;1344;p17"/>
          <p:cNvSpPr txBox="1">
            <a:spLocks noGrp="1"/>
          </p:cNvSpPr>
          <p:nvPr>
            <p:ph type="subTitle" idx="1"/>
          </p:nvPr>
        </p:nvSpPr>
        <p:spPr>
          <a:xfrm>
            <a:off x="950800" y="3154733"/>
            <a:ext cx="5868800" cy="14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45" name="Google Shape;1345;p17"/>
          <p:cNvGrpSpPr/>
          <p:nvPr/>
        </p:nvGrpSpPr>
        <p:grpSpPr>
          <a:xfrm>
            <a:off x="10850009" y="-145815"/>
            <a:ext cx="782400" cy="1712580"/>
            <a:chOff x="8137507" y="-109362"/>
            <a:chExt cx="586800" cy="1284435"/>
          </a:xfrm>
        </p:grpSpPr>
        <p:sp>
          <p:nvSpPr>
            <p:cNvPr id="1346" name="Google Shape;1346;p17"/>
            <p:cNvSpPr/>
            <p:nvPr/>
          </p:nvSpPr>
          <p:spPr>
            <a:xfrm>
              <a:off x="8137507" y="-109352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grpSp>
          <p:nvGrpSpPr>
            <p:cNvPr id="1347" name="Google Shape;1347;p17"/>
            <p:cNvGrpSpPr/>
            <p:nvPr/>
          </p:nvGrpSpPr>
          <p:grpSpPr>
            <a:xfrm rot="-5400000">
              <a:off x="7989266" y="211224"/>
              <a:ext cx="883262" cy="242091"/>
              <a:chOff x="2300350" y="2601250"/>
              <a:chExt cx="2275275" cy="623625"/>
            </a:xfrm>
          </p:grpSpPr>
          <p:sp>
            <p:nvSpPr>
              <p:cNvPr id="1348" name="Google Shape;1348;p17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349" name="Google Shape;1349;p17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350" name="Google Shape;1350;p17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351" name="Google Shape;1351;p17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352" name="Google Shape;1352;p17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353" name="Google Shape;1353;p17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</p:grpSp>
      </p:grpSp>
      <p:grpSp>
        <p:nvGrpSpPr>
          <p:cNvPr id="1354" name="Google Shape;1354;p17"/>
          <p:cNvGrpSpPr/>
          <p:nvPr/>
        </p:nvGrpSpPr>
        <p:grpSpPr>
          <a:xfrm>
            <a:off x="3356809" y="-155159"/>
            <a:ext cx="2027976" cy="402753"/>
            <a:chOff x="5642557" y="-150670"/>
            <a:chExt cx="1520982" cy="302065"/>
          </a:xfrm>
        </p:grpSpPr>
        <p:sp>
          <p:nvSpPr>
            <p:cNvPr id="1355" name="Google Shape;1355;p17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56" name="Google Shape;1356;p17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57" name="Google Shape;1357;p17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58" name="Google Shape;1358;p17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59" name="Google Shape;1359;p17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1360" name="Google Shape;1360;p17"/>
          <p:cNvSpPr/>
          <p:nvPr/>
        </p:nvSpPr>
        <p:spPr>
          <a:xfrm rot="-5400000">
            <a:off x="455505" y="-465081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grpSp>
        <p:nvGrpSpPr>
          <p:cNvPr id="1361" name="Google Shape;1361;p17"/>
          <p:cNvGrpSpPr/>
          <p:nvPr/>
        </p:nvGrpSpPr>
        <p:grpSpPr>
          <a:xfrm>
            <a:off x="6551869" y="900207"/>
            <a:ext cx="1670529" cy="68000"/>
            <a:chOff x="2915381" y="4104819"/>
            <a:chExt cx="1252897" cy="51000"/>
          </a:xfrm>
        </p:grpSpPr>
        <p:sp>
          <p:nvSpPr>
            <p:cNvPr id="1362" name="Google Shape;1362;p1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63" name="Google Shape;1363;p1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64" name="Google Shape;1364;p1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65" name="Google Shape;1365;p1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66" name="Google Shape;1366;p1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67" name="Google Shape;1367;p1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68" name="Google Shape;1368;p1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69" name="Google Shape;1369;p1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70" name="Google Shape;1370;p1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71" name="Google Shape;1371;p1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72" name="Google Shape;1372;p1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73" name="Google Shape;1373;p1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74" name="Google Shape;1374;p1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75" name="Google Shape;1375;p1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1376" name="Google Shape;1376;p17"/>
          <p:cNvSpPr/>
          <p:nvPr/>
        </p:nvSpPr>
        <p:spPr>
          <a:xfrm rot="5400000">
            <a:off x="10944516" y="5605502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sp>
        <p:nvSpPr>
          <p:cNvPr id="1377" name="Google Shape;1377;p17"/>
          <p:cNvSpPr/>
          <p:nvPr/>
        </p:nvSpPr>
        <p:spPr>
          <a:xfrm rot="10800000">
            <a:off x="1816415" y="5653434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grpSp>
        <p:nvGrpSpPr>
          <p:cNvPr id="1378" name="Google Shape;1378;p17"/>
          <p:cNvGrpSpPr/>
          <p:nvPr/>
        </p:nvGrpSpPr>
        <p:grpSpPr>
          <a:xfrm>
            <a:off x="7467209" y="6658316"/>
            <a:ext cx="2027976" cy="402753"/>
            <a:chOff x="5642557" y="-150670"/>
            <a:chExt cx="1520982" cy="302065"/>
          </a:xfrm>
        </p:grpSpPr>
        <p:sp>
          <p:nvSpPr>
            <p:cNvPr id="1379" name="Google Shape;1379;p17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80" name="Google Shape;1380;p17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81" name="Google Shape;1381;p17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82" name="Google Shape;1382;p17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83" name="Google Shape;1383;p17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1384" name="Google Shape;1384;p17"/>
          <p:cNvGrpSpPr/>
          <p:nvPr/>
        </p:nvGrpSpPr>
        <p:grpSpPr>
          <a:xfrm rot="5400000">
            <a:off x="11867" y="2364567"/>
            <a:ext cx="131869" cy="737453"/>
            <a:chOff x="4898850" y="4820550"/>
            <a:chExt cx="98902" cy="553090"/>
          </a:xfrm>
        </p:grpSpPr>
        <p:sp>
          <p:nvSpPr>
            <p:cNvPr id="1385" name="Google Shape;1385;p17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86" name="Google Shape;1386;p17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87" name="Google Shape;1387;p17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88" name="Google Shape;1388;p17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89" name="Google Shape;1389;p17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</p:spTree>
    <p:extLst>
      <p:ext uri="{BB962C8B-B14F-4D97-AF65-F5344CB8AC3E}">
        <p14:creationId xmlns:p14="http://schemas.microsoft.com/office/powerpoint/2010/main" val="20231977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1" name="Google Shape;1391;p18"/>
          <p:cNvGrpSpPr/>
          <p:nvPr/>
        </p:nvGrpSpPr>
        <p:grpSpPr>
          <a:xfrm>
            <a:off x="-32" y="-36"/>
            <a:ext cx="12191615" cy="6857784"/>
            <a:chOff x="597550" y="708125"/>
            <a:chExt cx="6449225" cy="4193850"/>
          </a:xfrm>
        </p:grpSpPr>
        <p:sp>
          <p:nvSpPr>
            <p:cNvPr id="1392" name="Google Shape;1392;p18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93" name="Google Shape;1393;p18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94" name="Google Shape;1394;p18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95" name="Google Shape;1395;p18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96" name="Google Shape;1396;p18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97" name="Google Shape;1397;p18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98" name="Google Shape;1398;p18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99" name="Google Shape;1399;p18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00" name="Google Shape;1400;p18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01" name="Google Shape;1401;p18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02" name="Google Shape;1402;p18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03" name="Google Shape;1403;p18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04" name="Google Shape;1404;p18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05" name="Google Shape;1405;p18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06" name="Google Shape;1406;p18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07" name="Google Shape;1407;p18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08" name="Google Shape;1408;p18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09" name="Google Shape;1409;p18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10" name="Google Shape;1410;p18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11" name="Google Shape;1411;p18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12" name="Google Shape;1412;p18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13" name="Google Shape;1413;p18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14" name="Google Shape;1414;p18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15" name="Google Shape;1415;p18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16" name="Google Shape;1416;p18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17" name="Google Shape;1417;p18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18" name="Google Shape;1418;p18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19" name="Google Shape;1419;p18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20" name="Google Shape;1420;p18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21" name="Google Shape;1421;p18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22" name="Google Shape;1422;p18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23" name="Google Shape;1423;p18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24" name="Google Shape;1424;p18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25" name="Google Shape;1425;p18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26" name="Google Shape;1426;p18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27" name="Google Shape;1427;p18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28" name="Google Shape;1428;p18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29" name="Google Shape;1429;p18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1430" name="Google Shape;1430;p18"/>
          <p:cNvSpPr txBox="1">
            <a:spLocks noGrp="1"/>
          </p:cNvSpPr>
          <p:nvPr>
            <p:ph type="title"/>
          </p:nvPr>
        </p:nvSpPr>
        <p:spPr>
          <a:xfrm>
            <a:off x="1154000" y="1764903"/>
            <a:ext cx="5554800" cy="763600"/>
          </a:xfrm>
          <a:prstGeom prst="rect">
            <a:avLst/>
          </a:prstGeom>
          <a:effectLst>
            <a:outerShdw blurRad="8572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31" name="Google Shape;1431;p18"/>
          <p:cNvSpPr txBox="1">
            <a:spLocks noGrp="1"/>
          </p:cNvSpPr>
          <p:nvPr>
            <p:ph type="subTitle" idx="1"/>
          </p:nvPr>
        </p:nvSpPr>
        <p:spPr>
          <a:xfrm>
            <a:off x="1154000" y="2621669"/>
            <a:ext cx="5554800" cy="25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432" name="Google Shape;1432;p18"/>
          <p:cNvGrpSpPr/>
          <p:nvPr/>
        </p:nvGrpSpPr>
        <p:grpSpPr>
          <a:xfrm rot="5400000">
            <a:off x="-99714" y="2689987"/>
            <a:ext cx="1177683" cy="322788"/>
            <a:chOff x="2300350" y="2601250"/>
            <a:chExt cx="2275275" cy="623625"/>
          </a:xfrm>
        </p:grpSpPr>
        <p:sp>
          <p:nvSpPr>
            <p:cNvPr id="1433" name="Google Shape;1433;p18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34" name="Google Shape;1434;p18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35" name="Google Shape;1435;p18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36" name="Google Shape;1436;p18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37" name="Google Shape;1437;p18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38" name="Google Shape;1438;p18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1439" name="Google Shape;1439;p18"/>
          <p:cNvGrpSpPr/>
          <p:nvPr/>
        </p:nvGrpSpPr>
        <p:grpSpPr>
          <a:xfrm>
            <a:off x="3030543" y="-174859"/>
            <a:ext cx="2027976" cy="402753"/>
            <a:chOff x="5642557" y="-150670"/>
            <a:chExt cx="1520982" cy="302065"/>
          </a:xfrm>
        </p:grpSpPr>
        <p:sp>
          <p:nvSpPr>
            <p:cNvPr id="1440" name="Google Shape;1440;p18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41" name="Google Shape;1441;p18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42" name="Google Shape;1442;p18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43" name="Google Shape;1443;p18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44" name="Google Shape;1444;p18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1445" name="Google Shape;1445;p18"/>
          <p:cNvGrpSpPr/>
          <p:nvPr/>
        </p:nvGrpSpPr>
        <p:grpSpPr>
          <a:xfrm rot="5400000">
            <a:off x="113467" y="5059800"/>
            <a:ext cx="131869" cy="737453"/>
            <a:chOff x="4898850" y="4820550"/>
            <a:chExt cx="98902" cy="553090"/>
          </a:xfrm>
        </p:grpSpPr>
        <p:sp>
          <p:nvSpPr>
            <p:cNvPr id="1446" name="Google Shape;1446;p1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47" name="Google Shape;1447;p1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48" name="Google Shape;1448;p1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49" name="Google Shape;1449;p1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50" name="Google Shape;1450;p1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1451" name="Google Shape;1451;p18"/>
          <p:cNvSpPr/>
          <p:nvPr/>
        </p:nvSpPr>
        <p:spPr>
          <a:xfrm>
            <a:off x="717849" y="-358914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sp>
        <p:nvSpPr>
          <p:cNvPr id="1452" name="Google Shape;1452;p18"/>
          <p:cNvSpPr/>
          <p:nvPr/>
        </p:nvSpPr>
        <p:spPr>
          <a:xfrm rot="10800000">
            <a:off x="11409615" y="5145434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sp>
        <p:nvSpPr>
          <p:cNvPr id="1453" name="Google Shape;1453;p18"/>
          <p:cNvSpPr/>
          <p:nvPr/>
        </p:nvSpPr>
        <p:spPr>
          <a:xfrm rot="5400000">
            <a:off x="10941549" y="-465081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grpSp>
        <p:nvGrpSpPr>
          <p:cNvPr id="1454" name="Google Shape;1454;p18"/>
          <p:cNvGrpSpPr/>
          <p:nvPr/>
        </p:nvGrpSpPr>
        <p:grpSpPr>
          <a:xfrm rot="5400000">
            <a:off x="10778609" y="328217"/>
            <a:ext cx="2027976" cy="402753"/>
            <a:chOff x="5642557" y="-150670"/>
            <a:chExt cx="1520982" cy="302065"/>
          </a:xfrm>
        </p:grpSpPr>
        <p:sp>
          <p:nvSpPr>
            <p:cNvPr id="1455" name="Google Shape;1455;p18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56" name="Google Shape;1456;p18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57" name="Google Shape;1457;p18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58" name="Google Shape;1458;p18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59" name="Google Shape;1459;p18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1460" name="Google Shape;1460;p18"/>
          <p:cNvGrpSpPr/>
          <p:nvPr/>
        </p:nvGrpSpPr>
        <p:grpSpPr>
          <a:xfrm>
            <a:off x="-321142" y="5781319"/>
            <a:ext cx="2033707" cy="782400"/>
            <a:chOff x="-240856" y="4335989"/>
            <a:chExt cx="1525280" cy="586800"/>
          </a:xfrm>
        </p:grpSpPr>
        <p:sp>
          <p:nvSpPr>
            <p:cNvPr id="1461" name="Google Shape;1461;p18"/>
            <p:cNvSpPr/>
            <p:nvPr/>
          </p:nvSpPr>
          <p:spPr>
            <a:xfrm rot="-5400000">
              <a:off x="348812" y="39871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grpSp>
          <p:nvGrpSpPr>
            <p:cNvPr id="1462" name="Google Shape;1462;p18"/>
            <p:cNvGrpSpPr/>
            <p:nvPr/>
          </p:nvGrpSpPr>
          <p:grpSpPr>
            <a:xfrm>
              <a:off x="-240856" y="4562421"/>
              <a:ext cx="1105976" cy="133969"/>
              <a:chOff x="8183182" y="663852"/>
              <a:chExt cx="1475028" cy="178673"/>
            </a:xfrm>
          </p:grpSpPr>
          <p:grpSp>
            <p:nvGrpSpPr>
              <p:cNvPr id="1463" name="Google Shape;1463;p18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1464" name="Google Shape;1464;p18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1465" name="Google Shape;1465;p18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1466" name="Google Shape;1466;p18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1467" name="Google Shape;1467;p18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1468" name="Google Shape;1468;p18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1469" name="Google Shape;1469;p18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1470" name="Google Shape;1470;p18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1471" name="Google Shape;1471;p18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1472" name="Google Shape;1472;p18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1473" name="Google Shape;1473;p18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</p:grpSp>
          <p:grpSp>
            <p:nvGrpSpPr>
              <p:cNvPr id="1474" name="Google Shape;1474;p18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1475" name="Google Shape;1475;p18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1476" name="Google Shape;1476;p18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1477" name="Google Shape;1477;p18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1478" name="Google Shape;1478;p18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1479" name="Google Shape;1479;p18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1480" name="Google Shape;1480;p18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1481" name="Google Shape;1481;p18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1482" name="Google Shape;1482;p18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1483" name="Google Shape;1483;p18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1484" name="Google Shape;1484;p18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</p:grpSp>
        </p:grpSp>
      </p:grpSp>
      <p:grpSp>
        <p:nvGrpSpPr>
          <p:cNvPr id="1485" name="Google Shape;1485;p18"/>
          <p:cNvGrpSpPr/>
          <p:nvPr/>
        </p:nvGrpSpPr>
        <p:grpSpPr>
          <a:xfrm>
            <a:off x="7623209" y="6622141"/>
            <a:ext cx="2027976" cy="402753"/>
            <a:chOff x="5642557" y="-150670"/>
            <a:chExt cx="1520982" cy="302065"/>
          </a:xfrm>
        </p:grpSpPr>
        <p:sp>
          <p:nvSpPr>
            <p:cNvPr id="1486" name="Google Shape;1486;p18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87" name="Google Shape;1487;p18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88" name="Google Shape;1488;p18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89" name="Google Shape;1489;p18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90" name="Google Shape;1490;p18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</p:spTree>
    <p:extLst>
      <p:ext uri="{BB962C8B-B14F-4D97-AF65-F5344CB8AC3E}">
        <p14:creationId xmlns:p14="http://schemas.microsoft.com/office/powerpoint/2010/main" val="34497393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2" name="Google Shape;1492;p19"/>
          <p:cNvGrpSpPr/>
          <p:nvPr/>
        </p:nvGrpSpPr>
        <p:grpSpPr>
          <a:xfrm>
            <a:off x="-32" y="-36"/>
            <a:ext cx="12191615" cy="6857784"/>
            <a:chOff x="597550" y="708125"/>
            <a:chExt cx="6449225" cy="4193850"/>
          </a:xfrm>
        </p:grpSpPr>
        <p:sp>
          <p:nvSpPr>
            <p:cNvPr id="1493" name="Google Shape;1493;p19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94" name="Google Shape;1494;p19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95" name="Google Shape;1495;p19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96" name="Google Shape;1496;p19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97" name="Google Shape;1497;p19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98" name="Google Shape;1498;p19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99" name="Google Shape;1499;p19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00" name="Google Shape;1500;p19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01" name="Google Shape;1501;p19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02" name="Google Shape;1502;p19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03" name="Google Shape;1503;p19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04" name="Google Shape;1504;p19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05" name="Google Shape;1505;p19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06" name="Google Shape;1506;p19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07" name="Google Shape;1507;p19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08" name="Google Shape;1508;p19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09" name="Google Shape;1509;p19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10" name="Google Shape;1510;p19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11" name="Google Shape;1511;p19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12" name="Google Shape;1512;p19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13" name="Google Shape;1513;p19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14" name="Google Shape;1514;p19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15" name="Google Shape;1515;p19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16" name="Google Shape;1516;p19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17" name="Google Shape;1517;p19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18" name="Google Shape;1518;p19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19" name="Google Shape;1519;p19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20" name="Google Shape;1520;p19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21" name="Google Shape;1521;p19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22" name="Google Shape;1522;p19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23" name="Google Shape;1523;p19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24" name="Google Shape;1524;p19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25" name="Google Shape;1525;p19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26" name="Google Shape;1526;p19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27" name="Google Shape;1527;p19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28" name="Google Shape;1528;p19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29" name="Google Shape;1529;p19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30" name="Google Shape;1530;p19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1531" name="Google Shape;1531;p19"/>
          <p:cNvSpPr txBox="1">
            <a:spLocks noGrp="1"/>
          </p:cNvSpPr>
          <p:nvPr>
            <p:ph type="title"/>
          </p:nvPr>
        </p:nvSpPr>
        <p:spPr>
          <a:xfrm>
            <a:off x="2364133" y="3462800"/>
            <a:ext cx="2514400" cy="3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532" name="Google Shape;1532;p19"/>
          <p:cNvSpPr txBox="1">
            <a:spLocks noGrp="1"/>
          </p:cNvSpPr>
          <p:nvPr>
            <p:ph type="subTitle" idx="1"/>
          </p:nvPr>
        </p:nvSpPr>
        <p:spPr>
          <a:xfrm>
            <a:off x="1564528" y="2000413"/>
            <a:ext cx="4113600" cy="12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3" name="Google Shape;1533;p19"/>
          <p:cNvSpPr txBox="1">
            <a:spLocks noGrp="1"/>
          </p:cNvSpPr>
          <p:nvPr>
            <p:ph type="title" idx="2"/>
          </p:nvPr>
        </p:nvSpPr>
        <p:spPr>
          <a:xfrm>
            <a:off x="7321633" y="4018167"/>
            <a:ext cx="2514400" cy="3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534" name="Google Shape;1534;p19"/>
          <p:cNvSpPr txBox="1">
            <a:spLocks noGrp="1"/>
          </p:cNvSpPr>
          <p:nvPr>
            <p:ph type="subTitle" idx="3"/>
          </p:nvPr>
        </p:nvSpPr>
        <p:spPr>
          <a:xfrm>
            <a:off x="6522028" y="4546180"/>
            <a:ext cx="4113600" cy="12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35" name="Google Shape;1535;p19"/>
          <p:cNvGrpSpPr/>
          <p:nvPr/>
        </p:nvGrpSpPr>
        <p:grpSpPr>
          <a:xfrm>
            <a:off x="-14" y="5848616"/>
            <a:ext cx="1712580" cy="782400"/>
            <a:chOff x="-11" y="4386462"/>
            <a:chExt cx="1284435" cy="586800"/>
          </a:xfrm>
        </p:grpSpPr>
        <p:sp>
          <p:nvSpPr>
            <p:cNvPr id="1536" name="Google Shape;1536;p19"/>
            <p:cNvSpPr/>
            <p:nvPr/>
          </p:nvSpPr>
          <p:spPr>
            <a:xfrm rot="-5400000">
              <a:off x="348812" y="4037649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grpSp>
          <p:nvGrpSpPr>
            <p:cNvPr id="1537" name="Google Shape;1537;p19"/>
            <p:cNvGrpSpPr/>
            <p:nvPr/>
          </p:nvGrpSpPr>
          <p:grpSpPr>
            <a:xfrm rot="10800000">
              <a:off x="-11" y="4558826"/>
              <a:ext cx="883262" cy="242091"/>
              <a:chOff x="2300350" y="2601250"/>
              <a:chExt cx="2275275" cy="623625"/>
            </a:xfrm>
          </p:grpSpPr>
          <p:sp>
            <p:nvSpPr>
              <p:cNvPr id="1538" name="Google Shape;1538;p19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539" name="Google Shape;1539;p19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540" name="Google Shape;1540;p19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541" name="Google Shape;1541;p19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542" name="Google Shape;1542;p19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543" name="Google Shape;1543;p19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</p:grpSp>
      </p:grpSp>
      <p:grpSp>
        <p:nvGrpSpPr>
          <p:cNvPr id="1544" name="Google Shape;1544;p19"/>
          <p:cNvGrpSpPr/>
          <p:nvPr/>
        </p:nvGrpSpPr>
        <p:grpSpPr>
          <a:xfrm>
            <a:off x="2469743" y="-152410"/>
            <a:ext cx="2027976" cy="402753"/>
            <a:chOff x="5642557" y="-150670"/>
            <a:chExt cx="1520982" cy="302065"/>
          </a:xfrm>
        </p:grpSpPr>
        <p:sp>
          <p:nvSpPr>
            <p:cNvPr id="1545" name="Google Shape;1545;p19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46" name="Google Shape;1546;p19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47" name="Google Shape;1547;p19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48" name="Google Shape;1548;p19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49" name="Google Shape;1549;p19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1550" name="Google Shape;1550;p19"/>
          <p:cNvGrpSpPr/>
          <p:nvPr/>
        </p:nvGrpSpPr>
        <p:grpSpPr>
          <a:xfrm rot="5400000">
            <a:off x="113467" y="2031400"/>
            <a:ext cx="131869" cy="737453"/>
            <a:chOff x="4898850" y="4820550"/>
            <a:chExt cx="98902" cy="553090"/>
          </a:xfrm>
        </p:grpSpPr>
        <p:sp>
          <p:nvSpPr>
            <p:cNvPr id="1551" name="Google Shape;1551;p1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52" name="Google Shape;1552;p1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53" name="Google Shape;1553;p1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54" name="Google Shape;1554;p1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55" name="Google Shape;1555;p1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1556" name="Google Shape;1556;p19"/>
          <p:cNvSpPr/>
          <p:nvPr/>
        </p:nvSpPr>
        <p:spPr>
          <a:xfrm>
            <a:off x="628116" y="-14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sp>
        <p:nvSpPr>
          <p:cNvPr id="1557" name="Google Shape;1557;p19"/>
          <p:cNvSpPr/>
          <p:nvPr/>
        </p:nvSpPr>
        <p:spPr>
          <a:xfrm>
            <a:off x="-1708807" y="5054639"/>
            <a:ext cx="2659600" cy="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sp>
        <p:nvSpPr>
          <p:cNvPr id="1558" name="Google Shape;1558;p19"/>
          <p:cNvSpPr/>
          <p:nvPr/>
        </p:nvSpPr>
        <p:spPr>
          <a:xfrm rot="10800000">
            <a:off x="11409615" y="5145434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sp>
        <p:nvSpPr>
          <p:cNvPr id="1559" name="Google Shape;1559;p19"/>
          <p:cNvSpPr/>
          <p:nvPr/>
        </p:nvSpPr>
        <p:spPr>
          <a:xfrm rot="5400000">
            <a:off x="10941549" y="-465081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grpSp>
        <p:nvGrpSpPr>
          <p:cNvPr id="1560" name="Google Shape;1560;p19"/>
          <p:cNvGrpSpPr/>
          <p:nvPr/>
        </p:nvGrpSpPr>
        <p:grpSpPr>
          <a:xfrm rot="5400000">
            <a:off x="11360346" y="5235565"/>
            <a:ext cx="402753" cy="2027976"/>
            <a:chOff x="-108754" y="2690919"/>
            <a:chExt cx="302065" cy="1520982"/>
          </a:xfrm>
        </p:grpSpPr>
        <p:sp>
          <p:nvSpPr>
            <p:cNvPr id="1561" name="Google Shape;1561;p19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62" name="Google Shape;1562;p19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63" name="Google Shape;1563;p19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64" name="Google Shape;1564;p19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65" name="Google Shape;1565;p19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1566" name="Google Shape;1566;p19"/>
          <p:cNvSpPr txBox="1">
            <a:spLocks noGrp="1"/>
          </p:cNvSpPr>
          <p:nvPr>
            <p:ph type="title" idx="4"/>
          </p:nvPr>
        </p:nvSpPr>
        <p:spPr>
          <a:xfrm>
            <a:off x="950800" y="719200"/>
            <a:ext cx="10290400" cy="763600"/>
          </a:xfrm>
          <a:prstGeom prst="rect">
            <a:avLst/>
          </a:prstGeom>
          <a:effectLst>
            <a:outerShdw blurRad="142875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11519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8" name="Google Shape;1568;p20"/>
          <p:cNvGrpSpPr/>
          <p:nvPr/>
        </p:nvGrpSpPr>
        <p:grpSpPr>
          <a:xfrm>
            <a:off x="-32" y="-36"/>
            <a:ext cx="12191615" cy="6857784"/>
            <a:chOff x="597550" y="708125"/>
            <a:chExt cx="6449225" cy="4193850"/>
          </a:xfrm>
        </p:grpSpPr>
        <p:sp>
          <p:nvSpPr>
            <p:cNvPr id="1569" name="Google Shape;1569;p20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70" name="Google Shape;1570;p20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71" name="Google Shape;1571;p20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72" name="Google Shape;1572;p20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73" name="Google Shape;1573;p20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74" name="Google Shape;1574;p20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75" name="Google Shape;1575;p20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76" name="Google Shape;1576;p20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77" name="Google Shape;1577;p20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78" name="Google Shape;1578;p20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79" name="Google Shape;1579;p20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80" name="Google Shape;1580;p20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81" name="Google Shape;1581;p20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82" name="Google Shape;1582;p20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83" name="Google Shape;1583;p20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84" name="Google Shape;1584;p20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85" name="Google Shape;1585;p20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86" name="Google Shape;1586;p20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87" name="Google Shape;1587;p20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88" name="Google Shape;1588;p20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89" name="Google Shape;1589;p20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90" name="Google Shape;1590;p20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91" name="Google Shape;1591;p20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92" name="Google Shape;1592;p20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93" name="Google Shape;1593;p20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94" name="Google Shape;1594;p20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95" name="Google Shape;1595;p20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96" name="Google Shape;1596;p20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97" name="Google Shape;1597;p20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98" name="Google Shape;1598;p20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99" name="Google Shape;1599;p20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00" name="Google Shape;1600;p20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01" name="Google Shape;1601;p20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02" name="Google Shape;1602;p20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03" name="Google Shape;1603;p20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04" name="Google Shape;1604;p20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05" name="Google Shape;1605;p20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06" name="Google Shape;1606;p20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1607" name="Google Shape;1607;p20"/>
          <p:cNvSpPr txBox="1">
            <a:spLocks noGrp="1"/>
          </p:cNvSpPr>
          <p:nvPr>
            <p:ph type="subTitle" idx="1"/>
          </p:nvPr>
        </p:nvSpPr>
        <p:spPr>
          <a:xfrm>
            <a:off x="950800" y="1948367"/>
            <a:ext cx="4995600" cy="36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08" name="Google Shape;1608;p20"/>
          <p:cNvSpPr txBox="1">
            <a:spLocks noGrp="1"/>
          </p:cNvSpPr>
          <p:nvPr>
            <p:ph type="subTitle" idx="2"/>
          </p:nvPr>
        </p:nvSpPr>
        <p:spPr>
          <a:xfrm>
            <a:off x="6245600" y="1948367"/>
            <a:ext cx="4995600" cy="22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609" name="Google Shape;1609;p20"/>
          <p:cNvGrpSpPr/>
          <p:nvPr/>
        </p:nvGrpSpPr>
        <p:grpSpPr>
          <a:xfrm>
            <a:off x="1940" y="-118485"/>
            <a:ext cx="782400" cy="1712580"/>
            <a:chOff x="1455" y="-88864"/>
            <a:chExt cx="586800" cy="1284435"/>
          </a:xfrm>
        </p:grpSpPr>
        <p:sp>
          <p:nvSpPr>
            <p:cNvPr id="1610" name="Google Shape;1610;p20"/>
            <p:cNvSpPr/>
            <p:nvPr/>
          </p:nvSpPr>
          <p:spPr>
            <a:xfrm>
              <a:off x="1455" y="-88855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grpSp>
          <p:nvGrpSpPr>
            <p:cNvPr id="1611" name="Google Shape;1611;p20"/>
            <p:cNvGrpSpPr/>
            <p:nvPr/>
          </p:nvGrpSpPr>
          <p:grpSpPr>
            <a:xfrm rot="-5400000">
              <a:off x="-146785" y="231721"/>
              <a:ext cx="883262" cy="242091"/>
              <a:chOff x="2300350" y="2601250"/>
              <a:chExt cx="2275275" cy="623625"/>
            </a:xfrm>
          </p:grpSpPr>
          <p:sp>
            <p:nvSpPr>
              <p:cNvPr id="1612" name="Google Shape;1612;p20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613" name="Google Shape;1613;p20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614" name="Google Shape;1614;p20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615" name="Google Shape;1615;p20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616" name="Google Shape;1616;p20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617" name="Google Shape;1617;p20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</p:grpSp>
      </p:grpSp>
      <p:grpSp>
        <p:nvGrpSpPr>
          <p:cNvPr id="1618" name="Google Shape;1618;p20"/>
          <p:cNvGrpSpPr/>
          <p:nvPr/>
        </p:nvGrpSpPr>
        <p:grpSpPr>
          <a:xfrm rot="5400000">
            <a:off x="8339600" y="-68233"/>
            <a:ext cx="131869" cy="737453"/>
            <a:chOff x="4898850" y="4820550"/>
            <a:chExt cx="98902" cy="553090"/>
          </a:xfrm>
        </p:grpSpPr>
        <p:sp>
          <p:nvSpPr>
            <p:cNvPr id="1619" name="Google Shape;1619;p20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20" name="Google Shape;1620;p20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21" name="Google Shape;1621;p20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22" name="Google Shape;1622;p20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23" name="Google Shape;1623;p20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1624" name="Google Shape;1624;p20"/>
          <p:cNvGrpSpPr/>
          <p:nvPr/>
        </p:nvGrpSpPr>
        <p:grpSpPr>
          <a:xfrm rot="5400000">
            <a:off x="1300" y="5574000"/>
            <a:ext cx="131869" cy="737453"/>
            <a:chOff x="4898850" y="4820550"/>
            <a:chExt cx="98902" cy="553090"/>
          </a:xfrm>
        </p:grpSpPr>
        <p:sp>
          <p:nvSpPr>
            <p:cNvPr id="1625" name="Google Shape;1625;p20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26" name="Google Shape;1626;p20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27" name="Google Shape;1627;p20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28" name="Google Shape;1628;p20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29" name="Google Shape;1629;p20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1630" name="Google Shape;1630;p20"/>
          <p:cNvGrpSpPr/>
          <p:nvPr/>
        </p:nvGrpSpPr>
        <p:grpSpPr>
          <a:xfrm flipH="1">
            <a:off x="-1065672" y="6331473"/>
            <a:ext cx="2430688" cy="262659"/>
            <a:chOff x="7857346" y="4002005"/>
            <a:chExt cx="1823016" cy="196994"/>
          </a:xfrm>
        </p:grpSpPr>
        <p:sp>
          <p:nvSpPr>
            <p:cNvPr id="1631" name="Google Shape;1631;p20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32" name="Google Shape;1632;p20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33" name="Google Shape;1633;p20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1634" name="Google Shape;1634;p20"/>
          <p:cNvSpPr/>
          <p:nvPr/>
        </p:nvSpPr>
        <p:spPr>
          <a:xfrm rot="10800000">
            <a:off x="11409615" y="5348634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grpSp>
        <p:nvGrpSpPr>
          <p:cNvPr id="1635" name="Google Shape;1635;p20"/>
          <p:cNvGrpSpPr/>
          <p:nvPr/>
        </p:nvGrpSpPr>
        <p:grpSpPr>
          <a:xfrm rot="5400000">
            <a:off x="11360346" y="5438765"/>
            <a:ext cx="402753" cy="2027976"/>
            <a:chOff x="-108754" y="2690919"/>
            <a:chExt cx="302065" cy="1520982"/>
          </a:xfrm>
        </p:grpSpPr>
        <p:sp>
          <p:nvSpPr>
            <p:cNvPr id="1636" name="Google Shape;1636;p20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37" name="Google Shape;1637;p20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38" name="Google Shape;1638;p20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39" name="Google Shape;1639;p20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40" name="Google Shape;1640;p20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1641" name="Google Shape;1641;p20"/>
          <p:cNvGrpSpPr/>
          <p:nvPr/>
        </p:nvGrpSpPr>
        <p:grpSpPr>
          <a:xfrm>
            <a:off x="1912902" y="512675"/>
            <a:ext cx="1670529" cy="68000"/>
            <a:chOff x="2915381" y="4104819"/>
            <a:chExt cx="1252897" cy="51000"/>
          </a:xfrm>
        </p:grpSpPr>
        <p:sp>
          <p:nvSpPr>
            <p:cNvPr id="1642" name="Google Shape;1642;p20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43" name="Google Shape;1643;p20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44" name="Google Shape;1644;p20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45" name="Google Shape;1645;p20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46" name="Google Shape;1646;p20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47" name="Google Shape;1647;p20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48" name="Google Shape;1648;p20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49" name="Google Shape;1649;p20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50" name="Google Shape;1650;p20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51" name="Google Shape;1651;p20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52" name="Google Shape;1652;p20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53" name="Google Shape;1653;p20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54" name="Google Shape;1654;p20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55" name="Google Shape;1655;p20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1656" name="Google Shape;1656;p20"/>
          <p:cNvSpPr txBox="1"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  <a:prstGeom prst="rect">
            <a:avLst/>
          </a:prstGeom>
          <a:effectLst>
            <a:outerShdw blurRad="142875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82530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8" name="Google Shape;1658;p21"/>
          <p:cNvGrpSpPr/>
          <p:nvPr/>
        </p:nvGrpSpPr>
        <p:grpSpPr>
          <a:xfrm>
            <a:off x="-32" y="-36"/>
            <a:ext cx="12191615" cy="6857784"/>
            <a:chOff x="597550" y="708125"/>
            <a:chExt cx="6449225" cy="4193850"/>
          </a:xfrm>
        </p:grpSpPr>
        <p:sp>
          <p:nvSpPr>
            <p:cNvPr id="1659" name="Google Shape;1659;p21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60" name="Google Shape;1660;p21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61" name="Google Shape;1661;p21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62" name="Google Shape;1662;p21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63" name="Google Shape;1663;p21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64" name="Google Shape;1664;p21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65" name="Google Shape;1665;p21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66" name="Google Shape;1666;p21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67" name="Google Shape;1667;p21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68" name="Google Shape;1668;p21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69" name="Google Shape;1669;p21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70" name="Google Shape;1670;p21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71" name="Google Shape;1671;p21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72" name="Google Shape;1672;p21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73" name="Google Shape;1673;p21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74" name="Google Shape;1674;p21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75" name="Google Shape;1675;p21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76" name="Google Shape;1676;p21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77" name="Google Shape;1677;p21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78" name="Google Shape;1678;p21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79" name="Google Shape;1679;p21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80" name="Google Shape;1680;p21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81" name="Google Shape;1681;p21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82" name="Google Shape;1682;p21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83" name="Google Shape;1683;p21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84" name="Google Shape;1684;p21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85" name="Google Shape;1685;p21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86" name="Google Shape;1686;p21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87" name="Google Shape;1687;p21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88" name="Google Shape;1688;p21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89" name="Google Shape;1689;p21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90" name="Google Shape;1690;p21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91" name="Google Shape;1691;p21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92" name="Google Shape;1692;p21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93" name="Google Shape;1693;p21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94" name="Google Shape;1694;p21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95" name="Google Shape;1695;p21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96" name="Google Shape;1696;p21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1697" name="Google Shape;1697;p21"/>
          <p:cNvSpPr txBox="1"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698" name="Google Shape;1698;p21"/>
          <p:cNvSpPr txBox="1">
            <a:spLocks noGrp="1"/>
          </p:cNvSpPr>
          <p:nvPr>
            <p:ph type="title" idx="2"/>
          </p:nvPr>
        </p:nvSpPr>
        <p:spPr>
          <a:xfrm>
            <a:off x="1007467" y="3867817"/>
            <a:ext cx="3020800" cy="3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699" name="Google Shape;1699;p21"/>
          <p:cNvSpPr txBox="1">
            <a:spLocks noGrp="1"/>
          </p:cNvSpPr>
          <p:nvPr>
            <p:ph type="subTitle" idx="1"/>
          </p:nvPr>
        </p:nvSpPr>
        <p:spPr>
          <a:xfrm>
            <a:off x="1007467" y="4395817"/>
            <a:ext cx="3020800" cy="10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0" name="Google Shape;1700;p21"/>
          <p:cNvSpPr txBox="1">
            <a:spLocks noGrp="1"/>
          </p:cNvSpPr>
          <p:nvPr>
            <p:ph type="title" idx="3"/>
          </p:nvPr>
        </p:nvSpPr>
        <p:spPr>
          <a:xfrm>
            <a:off x="4591472" y="3867817"/>
            <a:ext cx="3020800" cy="3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701" name="Google Shape;1701;p21"/>
          <p:cNvSpPr txBox="1">
            <a:spLocks noGrp="1"/>
          </p:cNvSpPr>
          <p:nvPr>
            <p:ph type="subTitle" idx="4"/>
          </p:nvPr>
        </p:nvSpPr>
        <p:spPr>
          <a:xfrm>
            <a:off x="4591472" y="4395817"/>
            <a:ext cx="3020800" cy="10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2" name="Google Shape;1702;p21"/>
          <p:cNvSpPr txBox="1">
            <a:spLocks noGrp="1"/>
          </p:cNvSpPr>
          <p:nvPr>
            <p:ph type="title" idx="5"/>
          </p:nvPr>
        </p:nvSpPr>
        <p:spPr>
          <a:xfrm>
            <a:off x="8176859" y="3867817"/>
            <a:ext cx="3020800" cy="3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703" name="Google Shape;1703;p21"/>
          <p:cNvSpPr txBox="1">
            <a:spLocks noGrp="1"/>
          </p:cNvSpPr>
          <p:nvPr>
            <p:ph type="subTitle" idx="6"/>
          </p:nvPr>
        </p:nvSpPr>
        <p:spPr>
          <a:xfrm>
            <a:off x="8176859" y="4395817"/>
            <a:ext cx="3020800" cy="10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04" name="Google Shape;1704;p21"/>
          <p:cNvGrpSpPr/>
          <p:nvPr/>
        </p:nvGrpSpPr>
        <p:grpSpPr>
          <a:xfrm>
            <a:off x="-9" y="-101601"/>
            <a:ext cx="782400" cy="1712567"/>
            <a:chOff x="-7" y="-76201"/>
            <a:chExt cx="586800" cy="1284425"/>
          </a:xfrm>
        </p:grpSpPr>
        <p:sp>
          <p:nvSpPr>
            <p:cNvPr id="1705" name="Google Shape;1705;p21"/>
            <p:cNvSpPr/>
            <p:nvPr/>
          </p:nvSpPr>
          <p:spPr>
            <a:xfrm flipH="1">
              <a:off x="-7" y="-762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grpSp>
          <p:nvGrpSpPr>
            <p:cNvPr id="1706" name="Google Shape;1706;p21"/>
            <p:cNvGrpSpPr/>
            <p:nvPr/>
          </p:nvGrpSpPr>
          <p:grpSpPr>
            <a:xfrm rot="5400000" flipH="1">
              <a:off x="-148228" y="320574"/>
              <a:ext cx="883262" cy="242091"/>
              <a:chOff x="2300350" y="2601250"/>
              <a:chExt cx="2275275" cy="623625"/>
            </a:xfrm>
          </p:grpSpPr>
          <p:sp>
            <p:nvSpPr>
              <p:cNvPr id="1707" name="Google Shape;1707;p21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708" name="Google Shape;1708;p21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709" name="Google Shape;1709;p21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710" name="Google Shape;1710;p21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711" name="Google Shape;1711;p21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712" name="Google Shape;1712;p21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</p:grpSp>
      </p:grpSp>
      <p:grpSp>
        <p:nvGrpSpPr>
          <p:cNvPr id="1713" name="Google Shape;1713;p21"/>
          <p:cNvGrpSpPr/>
          <p:nvPr/>
        </p:nvGrpSpPr>
        <p:grpSpPr>
          <a:xfrm rot="5400000">
            <a:off x="72600" y="2220500"/>
            <a:ext cx="131869" cy="737453"/>
            <a:chOff x="4898850" y="4820550"/>
            <a:chExt cx="98902" cy="553090"/>
          </a:xfrm>
        </p:grpSpPr>
        <p:sp>
          <p:nvSpPr>
            <p:cNvPr id="1714" name="Google Shape;1714;p21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15" name="Google Shape;1715;p21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16" name="Google Shape;1716;p21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17" name="Google Shape;1717;p21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18" name="Google Shape;1718;p21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1719" name="Google Shape;1719;p21"/>
          <p:cNvSpPr/>
          <p:nvPr/>
        </p:nvSpPr>
        <p:spPr>
          <a:xfrm rot="-5400000">
            <a:off x="465085" y="5358169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grpSp>
        <p:nvGrpSpPr>
          <p:cNvPr id="1720" name="Google Shape;1720;p21"/>
          <p:cNvGrpSpPr/>
          <p:nvPr/>
        </p:nvGrpSpPr>
        <p:grpSpPr>
          <a:xfrm rot="-5400000" flipH="1">
            <a:off x="10542955" y="5941033"/>
            <a:ext cx="2430688" cy="395524"/>
            <a:chOff x="7857346" y="3902355"/>
            <a:chExt cx="1823016" cy="296643"/>
          </a:xfrm>
        </p:grpSpPr>
        <p:sp>
          <p:nvSpPr>
            <p:cNvPr id="1721" name="Google Shape;1721;p21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22" name="Google Shape;1722;p21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23" name="Google Shape;1723;p21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24" name="Google Shape;1724;p21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25" name="Google Shape;1725;p21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26" name="Google Shape;1726;p21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1727" name="Google Shape;1727;p21"/>
          <p:cNvGrpSpPr/>
          <p:nvPr/>
        </p:nvGrpSpPr>
        <p:grpSpPr>
          <a:xfrm flipH="1">
            <a:off x="9494076" y="-143943"/>
            <a:ext cx="2027976" cy="402753"/>
            <a:chOff x="5642557" y="-150670"/>
            <a:chExt cx="1520982" cy="302065"/>
          </a:xfrm>
        </p:grpSpPr>
        <p:sp>
          <p:nvSpPr>
            <p:cNvPr id="1728" name="Google Shape;1728;p21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29" name="Google Shape;1729;p21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30" name="Google Shape;1730;p21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31" name="Google Shape;1731;p21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32" name="Google Shape;1732;p21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1733" name="Google Shape;1733;p21"/>
          <p:cNvGrpSpPr/>
          <p:nvPr/>
        </p:nvGrpSpPr>
        <p:grpSpPr>
          <a:xfrm>
            <a:off x="11273583" y="1716638"/>
            <a:ext cx="1177683" cy="322788"/>
            <a:chOff x="2300350" y="2601250"/>
            <a:chExt cx="2275275" cy="623625"/>
          </a:xfrm>
        </p:grpSpPr>
        <p:sp>
          <p:nvSpPr>
            <p:cNvPr id="1734" name="Google Shape;1734;p21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35" name="Google Shape;1735;p21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36" name="Google Shape;1736;p21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37" name="Google Shape;1737;p21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38" name="Google Shape;1738;p21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39" name="Google Shape;1739;p21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</p:spTree>
    <p:extLst>
      <p:ext uri="{BB962C8B-B14F-4D97-AF65-F5344CB8AC3E}">
        <p14:creationId xmlns:p14="http://schemas.microsoft.com/office/powerpoint/2010/main" val="31314618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" name="Google Shape;1741;p22"/>
          <p:cNvGrpSpPr/>
          <p:nvPr/>
        </p:nvGrpSpPr>
        <p:grpSpPr>
          <a:xfrm>
            <a:off x="-32" y="-36"/>
            <a:ext cx="12191615" cy="6857784"/>
            <a:chOff x="597550" y="708125"/>
            <a:chExt cx="6449225" cy="4193850"/>
          </a:xfrm>
        </p:grpSpPr>
        <p:sp>
          <p:nvSpPr>
            <p:cNvPr id="1742" name="Google Shape;1742;p22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43" name="Google Shape;1743;p22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44" name="Google Shape;1744;p22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45" name="Google Shape;1745;p22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46" name="Google Shape;1746;p22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47" name="Google Shape;1747;p22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48" name="Google Shape;1748;p22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49" name="Google Shape;1749;p22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50" name="Google Shape;1750;p22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51" name="Google Shape;1751;p22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52" name="Google Shape;1752;p22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53" name="Google Shape;1753;p22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54" name="Google Shape;1754;p22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55" name="Google Shape;1755;p22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56" name="Google Shape;1756;p22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57" name="Google Shape;1757;p22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58" name="Google Shape;1758;p22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59" name="Google Shape;1759;p22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60" name="Google Shape;1760;p22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61" name="Google Shape;1761;p22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62" name="Google Shape;1762;p22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63" name="Google Shape;1763;p22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64" name="Google Shape;1764;p22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65" name="Google Shape;1765;p22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66" name="Google Shape;1766;p22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67" name="Google Shape;1767;p22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68" name="Google Shape;1768;p22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69" name="Google Shape;1769;p22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70" name="Google Shape;1770;p22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71" name="Google Shape;1771;p22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72" name="Google Shape;1772;p22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73" name="Google Shape;1773;p22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74" name="Google Shape;1774;p22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75" name="Google Shape;1775;p22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76" name="Google Shape;1776;p22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77" name="Google Shape;1777;p22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78" name="Google Shape;1778;p22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79" name="Google Shape;1779;p22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1780" name="Google Shape;1780;p22"/>
          <p:cNvSpPr txBox="1">
            <a:spLocks noGrp="1"/>
          </p:cNvSpPr>
          <p:nvPr>
            <p:ph type="title"/>
          </p:nvPr>
        </p:nvSpPr>
        <p:spPr>
          <a:xfrm>
            <a:off x="2995432" y="2181385"/>
            <a:ext cx="2692400" cy="3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781" name="Google Shape;1781;p22"/>
          <p:cNvSpPr txBox="1">
            <a:spLocks noGrp="1"/>
          </p:cNvSpPr>
          <p:nvPr>
            <p:ph type="subTitle" idx="1"/>
          </p:nvPr>
        </p:nvSpPr>
        <p:spPr>
          <a:xfrm>
            <a:off x="2831232" y="2709385"/>
            <a:ext cx="3020800" cy="7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2" name="Google Shape;1782;p22"/>
          <p:cNvSpPr txBox="1">
            <a:spLocks noGrp="1"/>
          </p:cNvSpPr>
          <p:nvPr>
            <p:ph type="title" idx="2"/>
          </p:nvPr>
        </p:nvSpPr>
        <p:spPr>
          <a:xfrm>
            <a:off x="8230104" y="2181385"/>
            <a:ext cx="2692400" cy="3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783" name="Google Shape;1783;p22"/>
          <p:cNvSpPr txBox="1">
            <a:spLocks noGrp="1"/>
          </p:cNvSpPr>
          <p:nvPr>
            <p:ph type="subTitle" idx="3"/>
          </p:nvPr>
        </p:nvSpPr>
        <p:spPr>
          <a:xfrm>
            <a:off x="8065904" y="2709385"/>
            <a:ext cx="3020800" cy="7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4" name="Google Shape;1784;p22"/>
          <p:cNvSpPr txBox="1">
            <a:spLocks noGrp="1"/>
          </p:cNvSpPr>
          <p:nvPr>
            <p:ph type="title" idx="4"/>
          </p:nvPr>
        </p:nvSpPr>
        <p:spPr>
          <a:xfrm>
            <a:off x="2939032" y="4420533"/>
            <a:ext cx="2805200" cy="3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785" name="Google Shape;1785;p22"/>
          <p:cNvSpPr txBox="1">
            <a:spLocks noGrp="1"/>
          </p:cNvSpPr>
          <p:nvPr>
            <p:ph type="subTitle" idx="5"/>
          </p:nvPr>
        </p:nvSpPr>
        <p:spPr>
          <a:xfrm>
            <a:off x="2831232" y="4948533"/>
            <a:ext cx="3020800" cy="7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6" name="Google Shape;1786;p22"/>
          <p:cNvSpPr txBox="1">
            <a:spLocks noGrp="1"/>
          </p:cNvSpPr>
          <p:nvPr>
            <p:ph type="title" idx="6"/>
          </p:nvPr>
        </p:nvSpPr>
        <p:spPr>
          <a:xfrm>
            <a:off x="8230104" y="4420533"/>
            <a:ext cx="2692400" cy="3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787" name="Google Shape;1787;p22"/>
          <p:cNvSpPr txBox="1">
            <a:spLocks noGrp="1"/>
          </p:cNvSpPr>
          <p:nvPr>
            <p:ph type="subTitle" idx="7"/>
          </p:nvPr>
        </p:nvSpPr>
        <p:spPr>
          <a:xfrm>
            <a:off x="8065904" y="4948533"/>
            <a:ext cx="3020800" cy="7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8" name="Google Shape;1788;p22"/>
          <p:cNvSpPr/>
          <p:nvPr/>
        </p:nvSpPr>
        <p:spPr>
          <a:xfrm>
            <a:off x="9" y="-132274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grpSp>
        <p:nvGrpSpPr>
          <p:cNvPr id="1789" name="Google Shape;1789;p22"/>
          <p:cNvGrpSpPr/>
          <p:nvPr/>
        </p:nvGrpSpPr>
        <p:grpSpPr>
          <a:xfrm>
            <a:off x="-667656" y="214993"/>
            <a:ext cx="2027976" cy="402753"/>
            <a:chOff x="5642557" y="-150670"/>
            <a:chExt cx="1520982" cy="302065"/>
          </a:xfrm>
        </p:grpSpPr>
        <p:sp>
          <p:nvSpPr>
            <p:cNvPr id="1790" name="Google Shape;1790;p2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91" name="Google Shape;1791;p2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92" name="Google Shape;1792;p2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93" name="Google Shape;1793;p2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94" name="Google Shape;1794;p2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1795" name="Google Shape;1795;p22"/>
          <p:cNvGrpSpPr/>
          <p:nvPr/>
        </p:nvGrpSpPr>
        <p:grpSpPr>
          <a:xfrm rot="5400000">
            <a:off x="113467" y="2669367"/>
            <a:ext cx="131869" cy="737453"/>
            <a:chOff x="4898850" y="4820550"/>
            <a:chExt cx="98902" cy="553090"/>
          </a:xfrm>
        </p:grpSpPr>
        <p:sp>
          <p:nvSpPr>
            <p:cNvPr id="1796" name="Google Shape;1796;p2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97" name="Google Shape;1797;p2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98" name="Google Shape;1798;p2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99" name="Google Shape;1799;p2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00" name="Google Shape;1800;p2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1801" name="Google Shape;1801;p22"/>
          <p:cNvGrpSpPr/>
          <p:nvPr/>
        </p:nvGrpSpPr>
        <p:grpSpPr>
          <a:xfrm flipH="1">
            <a:off x="6763228" y="6666308"/>
            <a:ext cx="2430688" cy="262659"/>
            <a:chOff x="7857346" y="4002005"/>
            <a:chExt cx="1823016" cy="196994"/>
          </a:xfrm>
        </p:grpSpPr>
        <p:sp>
          <p:nvSpPr>
            <p:cNvPr id="1802" name="Google Shape;1802;p22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03" name="Google Shape;1803;p22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04" name="Google Shape;1804;p22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1805" name="Google Shape;1805;p22"/>
          <p:cNvSpPr/>
          <p:nvPr/>
        </p:nvSpPr>
        <p:spPr>
          <a:xfrm rot="-5400000">
            <a:off x="465083" y="5594302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grpSp>
        <p:nvGrpSpPr>
          <p:cNvPr id="1806" name="Google Shape;1806;p22"/>
          <p:cNvGrpSpPr/>
          <p:nvPr/>
        </p:nvGrpSpPr>
        <p:grpSpPr>
          <a:xfrm rot="5400000">
            <a:off x="12025483" y="1752200"/>
            <a:ext cx="131869" cy="737453"/>
            <a:chOff x="4898850" y="4820550"/>
            <a:chExt cx="98902" cy="553090"/>
          </a:xfrm>
        </p:grpSpPr>
        <p:sp>
          <p:nvSpPr>
            <p:cNvPr id="1807" name="Google Shape;1807;p2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08" name="Google Shape;1808;p2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09" name="Google Shape;1809;p2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10" name="Google Shape;1810;p2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11" name="Google Shape;1811;p2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1812" name="Google Shape;1812;p22"/>
          <p:cNvSpPr/>
          <p:nvPr/>
        </p:nvSpPr>
        <p:spPr>
          <a:xfrm rot="5400000">
            <a:off x="10941549" y="-465081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grpSp>
        <p:nvGrpSpPr>
          <p:cNvPr id="1813" name="Google Shape;1813;p22"/>
          <p:cNvGrpSpPr/>
          <p:nvPr/>
        </p:nvGrpSpPr>
        <p:grpSpPr>
          <a:xfrm>
            <a:off x="6762769" y="379992"/>
            <a:ext cx="1670529" cy="68000"/>
            <a:chOff x="2915381" y="4104819"/>
            <a:chExt cx="1252897" cy="51000"/>
          </a:xfrm>
        </p:grpSpPr>
        <p:sp>
          <p:nvSpPr>
            <p:cNvPr id="1814" name="Google Shape;1814;p22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15" name="Google Shape;1815;p22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16" name="Google Shape;1816;p22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17" name="Google Shape;1817;p22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18" name="Google Shape;1818;p22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19" name="Google Shape;1819;p22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20" name="Google Shape;1820;p22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21" name="Google Shape;1821;p22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22" name="Google Shape;1822;p22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23" name="Google Shape;1823;p22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24" name="Google Shape;1824;p22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25" name="Google Shape;1825;p22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26" name="Google Shape;1826;p22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27" name="Google Shape;1827;p22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1828" name="Google Shape;1828;p22"/>
          <p:cNvGrpSpPr/>
          <p:nvPr/>
        </p:nvGrpSpPr>
        <p:grpSpPr>
          <a:xfrm>
            <a:off x="11409615" y="5145434"/>
            <a:ext cx="782400" cy="2030983"/>
            <a:chOff x="8557211" y="3859075"/>
            <a:chExt cx="586800" cy="1523237"/>
          </a:xfrm>
        </p:grpSpPr>
        <p:sp>
          <p:nvSpPr>
            <p:cNvPr id="1829" name="Google Shape;1829;p22"/>
            <p:cNvSpPr/>
            <p:nvPr/>
          </p:nvSpPr>
          <p:spPr>
            <a:xfrm rot="10800000">
              <a:off x="8557211" y="3859075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grpSp>
          <p:nvGrpSpPr>
            <p:cNvPr id="1830" name="Google Shape;1830;p22"/>
            <p:cNvGrpSpPr/>
            <p:nvPr/>
          </p:nvGrpSpPr>
          <p:grpSpPr>
            <a:xfrm rot="5400000">
              <a:off x="8297605" y="4762340"/>
              <a:ext cx="1105976" cy="133969"/>
              <a:chOff x="8183182" y="663852"/>
              <a:chExt cx="1475028" cy="178673"/>
            </a:xfrm>
          </p:grpSpPr>
          <p:grpSp>
            <p:nvGrpSpPr>
              <p:cNvPr id="1831" name="Google Shape;1831;p22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1832" name="Google Shape;1832;p22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1833" name="Google Shape;1833;p22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1834" name="Google Shape;1834;p22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1835" name="Google Shape;1835;p22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1836" name="Google Shape;1836;p22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1837" name="Google Shape;1837;p22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1838" name="Google Shape;1838;p22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1839" name="Google Shape;1839;p22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1840" name="Google Shape;1840;p22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1841" name="Google Shape;1841;p22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</p:grpSp>
          <p:grpSp>
            <p:nvGrpSpPr>
              <p:cNvPr id="1842" name="Google Shape;1842;p22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1843" name="Google Shape;1843;p22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1844" name="Google Shape;1844;p22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1845" name="Google Shape;1845;p22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1846" name="Google Shape;1846;p22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1847" name="Google Shape;1847;p22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1848" name="Google Shape;1848;p22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1849" name="Google Shape;1849;p22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1850" name="Google Shape;1850;p22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1851" name="Google Shape;1851;p22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1852" name="Google Shape;1852;p22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</p:grpSp>
        </p:grpSp>
      </p:grpSp>
      <p:sp>
        <p:nvSpPr>
          <p:cNvPr id="1853" name="Google Shape;1853;p22"/>
          <p:cNvSpPr txBox="1">
            <a:spLocks noGrp="1"/>
          </p:cNvSpPr>
          <p:nvPr>
            <p:ph type="title" idx="8"/>
          </p:nvPr>
        </p:nvSpPr>
        <p:spPr>
          <a:xfrm>
            <a:off x="950800" y="719200"/>
            <a:ext cx="10290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08888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5" name="Google Shape;1855;p23"/>
          <p:cNvGrpSpPr/>
          <p:nvPr/>
        </p:nvGrpSpPr>
        <p:grpSpPr>
          <a:xfrm>
            <a:off x="-32" y="-36"/>
            <a:ext cx="12191615" cy="6857784"/>
            <a:chOff x="597550" y="708125"/>
            <a:chExt cx="6449225" cy="4193850"/>
          </a:xfrm>
        </p:grpSpPr>
        <p:sp>
          <p:nvSpPr>
            <p:cNvPr id="1856" name="Google Shape;1856;p23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57" name="Google Shape;1857;p23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58" name="Google Shape;1858;p23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59" name="Google Shape;1859;p23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60" name="Google Shape;1860;p23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61" name="Google Shape;1861;p23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62" name="Google Shape;1862;p23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63" name="Google Shape;1863;p23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64" name="Google Shape;1864;p23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65" name="Google Shape;1865;p23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66" name="Google Shape;1866;p23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67" name="Google Shape;1867;p23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68" name="Google Shape;1868;p23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69" name="Google Shape;1869;p23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70" name="Google Shape;1870;p23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71" name="Google Shape;1871;p23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72" name="Google Shape;1872;p23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73" name="Google Shape;1873;p23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74" name="Google Shape;1874;p23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75" name="Google Shape;1875;p23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76" name="Google Shape;1876;p23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77" name="Google Shape;1877;p23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78" name="Google Shape;1878;p23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79" name="Google Shape;1879;p23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80" name="Google Shape;1880;p23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81" name="Google Shape;1881;p23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82" name="Google Shape;1882;p23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83" name="Google Shape;1883;p23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84" name="Google Shape;1884;p23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85" name="Google Shape;1885;p23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86" name="Google Shape;1886;p23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87" name="Google Shape;1887;p23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88" name="Google Shape;1888;p23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89" name="Google Shape;1889;p23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90" name="Google Shape;1890;p23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91" name="Google Shape;1891;p23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92" name="Google Shape;1892;p23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93" name="Google Shape;1893;p23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1894" name="Google Shape;1894;p23"/>
          <p:cNvSpPr txBox="1"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95" name="Google Shape;1895;p23"/>
          <p:cNvSpPr txBox="1">
            <a:spLocks noGrp="1"/>
          </p:cNvSpPr>
          <p:nvPr>
            <p:ph type="title" idx="2"/>
          </p:nvPr>
        </p:nvSpPr>
        <p:spPr>
          <a:xfrm>
            <a:off x="2869424" y="2017089"/>
            <a:ext cx="2437200" cy="3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896" name="Google Shape;1896;p23"/>
          <p:cNvSpPr txBox="1">
            <a:spLocks noGrp="1"/>
          </p:cNvSpPr>
          <p:nvPr>
            <p:ph type="subTitle" idx="1"/>
          </p:nvPr>
        </p:nvSpPr>
        <p:spPr>
          <a:xfrm>
            <a:off x="2657224" y="2548500"/>
            <a:ext cx="28616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7" name="Google Shape;1897;p23"/>
          <p:cNvSpPr txBox="1">
            <a:spLocks noGrp="1"/>
          </p:cNvSpPr>
          <p:nvPr>
            <p:ph type="title" idx="3"/>
          </p:nvPr>
        </p:nvSpPr>
        <p:spPr>
          <a:xfrm>
            <a:off x="2869424" y="3499575"/>
            <a:ext cx="2437200" cy="3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898" name="Google Shape;1898;p23"/>
          <p:cNvSpPr txBox="1">
            <a:spLocks noGrp="1"/>
          </p:cNvSpPr>
          <p:nvPr>
            <p:ph type="subTitle" idx="4"/>
          </p:nvPr>
        </p:nvSpPr>
        <p:spPr>
          <a:xfrm>
            <a:off x="2657224" y="4025367"/>
            <a:ext cx="28616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9" name="Google Shape;1899;p23"/>
          <p:cNvSpPr txBox="1">
            <a:spLocks noGrp="1"/>
          </p:cNvSpPr>
          <p:nvPr>
            <p:ph type="title" idx="5"/>
          </p:nvPr>
        </p:nvSpPr>
        <p:spPr>
          <a:xfrm>
            <a:off x="8073791" y="3499575"/>
            <a:ext cx="2437200" cy="3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900" name="Google Shape;1900;p23"/>
          <p:cNvSpPr txBox="1">
            <a:spLocks noGrp="1"/>
          </p:cNvSpPr>
          <p:nvPr>
            <p:ph type="subTitle" idx="6"/>
          </p:nvPr>
        </p:nvSpPr>
        <p:spPr>
          <a:xfrm>
            <a:off x="7861591" y="4025376"/>
            <a:ext cx="28616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1" name="Google Shape;1901;p23"/>
          <p:cNvSpPr txBox="1">
            <a:spLocks noGrp="1"/>
          </p:cNvSpPr>
          <p:nvPr>
            <p:ph type="title" idx="7"/>
          </p:nvPr>
        </p:nvSpPr>
        <p:spPr>
          <a:xfrm>
            <a:off x="8073791" y="2017089"/>
            <a:ext cx="2437200" cy="3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902" name="Google Shape;1902;p23"/>
          <p:cNvSpPr txBox="1">
            <a:spLocks noGrp="1"/>
          </p:cNvSpPr>
          <p:nvPr>
            <p:ph type="subTitle" idx="8"/>
          </p:nvPr>
        </p:nvSpPr>
        <p:spPr>
          <a:xfrm>
            <a:off x="7861591" y="2548500"/>
            <a:ext cx="28616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3" name="Google Shape;1903;p23"/>
          <p:cNvSpPr txBox="1">
            <a:spLocks noGrp="1"/>
          </p:cNvSpPr>
          <p:nvPr>
            <p:ph type="title" idx="9"/>
          </p:nvPr>
        </p:nvSpPr>
        <p:spPr>
          <a:xfrm>
            <a:off x="2869424" y="4977583"/>
            <a:ext cx="2437200" cy="3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904" name="Google Shape;1904;p23"/>
          <p:cNvSpPr txBox="1">
            <a:spLocks noGrp="1"/>
          </p:cNvSpPr>
          <p:nvPr>
            <p:ph type="subTitle" idx="13"/>
          </p:nvPr>
        </p:nvSpPr>
        <p:spPr>
          <a:xfrm>
            <a:off x="2657224" y="5502233"/>
            <a:ext cx="28616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5" name="Google Shape;1905;p23"/>
          <p:cNvSpPr txBox="1">
            <a:spLocks noGrp="1"/>
          </p:cNvSpPr>
          <p:nvPr>
            <p:ph type="title" idx="14"/>
          </p:nvPr>
        </p:nvSpPr>
        <p:spPr>
          <a:xfrm>
            <a:off x="8073791" y="4977583"/>
            <a:ext cx="2437200" cy="3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906" name="Google Shape;1906;p23"/>
          <p:cNvSpPr txBox="1">
            <a:spLocks noGrp="1"/>
          </p:cNvSpPr>
          <p:nvPr>
            <p:ph type="subTitle" idx="15"/>
          </p:nvPr>
        </p:nvSpPr>
        <p:spPr>
          <a:xfrm>
            <a:off x="7861591" y="5502236"/>
            <a:ext cx="28616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7" name="Google Shape;1907;p23"/>
          <p:cNvSpPr/>
          <p:nvPr/>
        </p:nvSpPr>
        <p:spPr>
          <a:xfrm>
            <a:off x="1940" y="-118473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grpSp>
        <p:nvGrpSpPr>
          <p:cNvPr id="1908" name="Google Shape;1908;p23"/>
          <p:cNvGrpSpPr/>
          <p:nvPr/>
        </p:nvGrpSpPr>
        <p:grpSpPr>
          <a:xfrm rot="-5400000">
            <a:off x="-195714" y="308962"/>
            <a:ext cx="1177683" cy="322788"/>
            <a:chOff x="2300350" y="2601250"/>
            <a:chExt cx="2275275" cy="623625"/>
          </a:xfrm>
        </p:grpSpPr>
        <p:sp>
          <p:nvSpPr>
            <p:cNvPr id="1909" name="Google Shape;1909;p2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10" name="Google Shape;1910;p2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11" name="Google Shape;1911;p2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12" name="Google Shape;1912;p2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13" name="Google Shape;1913;p2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14" name="Google Shape;1914;p2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1915" name="Google Shape;1915;p23"/>
          <p:cNvGrpSpPr/>
          <p:nvPr/>
        </p:nvGrpSpPr>
        <p:grpSpPr>
          <a:xfrm>
            <a:off x="2247689" y="617589"/>
            <a:ext cx="1474635" cy="178625"/>
            <a:chOff x="8183182" y="663852"/>
            <a:chExt cx="1475028" cy="178673"/>
          </a:xfrm>
        </p:grpSpPr>
        <p:grpSp>
          <p:nvGrpSpPr>
            <p:cNvPr id="1916" name="Google Shape;1916;p2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917" name="Google Shape;1917;p2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918" name="Google Shape;1918;p2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919" name="Google Shape;1919;p2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920" name="Google Shape;1920;p2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921" name="Google Shape;1921;p2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922" name="Google Shape;1922;p2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923" name="Google Shape;1923;p2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924" name="Google Shape;1924;p2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925" name="Google Shape;1925;p2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926" name="Google Shape;1926;p2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</p:grpSp>
        <p:grpSp>
          <p:nvGrpSpPr>
            <p:cNvPr id="1927" name="Google Shape;1927;p2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928" name="Google Shape;1928;p2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929" name="Google Shape;1929;p2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930" name="Google Shape;1930;p2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931" name="Google Shape;1931;p2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932" name="Google Shape;1932;p2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933" name="Google Shape;1933;p2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934" name="Google Shape;1934;p2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935" name="Google Shape;1935;p2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936" name="Google Shape;1936;p2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1937" name="Google Shape;1937;p2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</p:grpSp>
      </p:grpSp>
      <p:sp>
        <p:nvSpPr>
          <p:cNvPr id="1938" name="Google Shape;1938;p23"/>
          <p:cNvSpPr/>
          <p:nvPr/>
        </p:nvSpPr>
        <p:spPr>
          <a:xfrm flipH="1">
            <a:off x="10889827" y="1008305"/>
            <a:ext cx="2659600" cy="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sp>
        <p:nvSpPr>
          <p:cNvPr id="1939" name="Google Shape;1939;p23"/>
          <p:cNvSpPr/>
          <p:nvPr/>
        </p:nvSpPr>
        <p:spPr>
          <a:xfrm flipH="1">
            <a:off x="10485693" y="635905"/>
            <a:ext cx="2659600" cy="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grpSp>
        <p:nvGrpSpPr>
          <p:cNvPr id="1940" name="Google Shape;1940;p23"/>
          <p:cNvGrpSpPr/>
          <p:nvPr/>
        </p:nvGrpSpPr>
        <p:grpSpPr>
          <a:xfrm rot="5400000">
            <a:off x="9152400" y="-68233"/>
            <a:ext cx="131869" cy="737453"/>
            <a:chOff x="4898850" y="4820550"/>
            <a:chExt cx="98902" cy="553090"/>
          </a:xfrm>
        </p:grpSpPr>
        <p:sp>
          <p:nvSpPr>
            <p:cNvPr id="1941" name="Google Shape;1941;p2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42" name="Google Shape;1942;p2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43" name="Google Shape;1943;p2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44" name="Google Shape;1944;p2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45" name="Google Shape;1945;p2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1946" name="Google Shape;1946;p23"/>
          <p:cNvGrpSpPr/>
          <p:nvPr/>
        </p:nvGrpSpPr>
        <p:grpSpPr>
          <a:xfrm rot="5400000">
            <a:off x="1300" y="5574000"/>
            <a:ext cx="131869" cy="737453"/>
            <a:chOff x="4898850" y="4820550"/>
            <a:chExt cx="98902" cy="553090"/>
          </a:xfrm>
        </p:grpSpPr>
        <p:sp>
          <p:nvSpPr>
            <p:cNvPr id="1947" name="Google Shape;1947;p2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48" name="Google Shape;1948;p2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49" name="Google Shape;1949;p2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50" name="Google Shape;1950;p2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51" name="Google Shape;1951;p2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1952" name="Google Shape;1952;p23"/>
          <p:cNvGrpSpPr/>
          <p:nvPr/>
        </p:nvGrpSpPr>
        <p:grpSpPr>
          <a:xfrm flipH="1">
            <a:off x="-1065672" y="6331473"/>
            <a:ext cx="2430688" cy="262659"/>
            <a:chOff x="7857346" y="4002005"/>
            <a:chExt cx="1823016" cy="196994"/>
          </a:xfrm>
        </p:grpSpPr>
        <p:sp>
          <p:nvSpPr>
            <p:cNvPr id="1953" name="Google Shape;1953;p23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54" name="Google Shape;1954;p23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55" name="Google Shape;1955;p23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1956" name="Google Shape;1956;p23"/>
          <p:cNvSpPr/>
          <p:nvPr/>
        </p:nvSpPr>
        <p:spPr>
          <a:xfrm rot="10800000">
            <a:off x="11409615" y="5348634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grpSp>
        <p:nvGrpSpPr>
          <p:cNvPr id="1957" name="Google Shape;1957;p23"/>
          <p:cNvGrpSpPr/>
          <p:nvPr/>
        </p:nvGrpSpPr>
        <p:grpSpPr>
          <a:xfrm rot="5400000">
            <a:off x="11360346" y="5438765"/>
            <a:ext cx="402753" cy="2027976"/>
            <a:chOff x="-108754" y="2690919"/>
            <a:chExt cx="302065" cy="1520982"/>
          </a:xfrm>
        </p:grpSpPr>
        <p:sp>
          <p:nvSpPr>
            <p:cNvPr id="1958" name="Google Shape;1958;p23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59" name="Google Shape;1959;p23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60" name="Google Shape;1960;p23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61" name="Google Shape;1961;p23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62" name="Google Shape;1962;p23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1963" name="Google Shape;1963;p23"/>
          <p:cNvGrpSpPr/>
          <p:nvPr/>
        </p:nvGrpSpPr>
        <p:grpSpPr>
          <a:xfrm>
            <a:off x="5260736" y="6367092"/>
            <a:ext cx="1670529" cy="68000"/>
            <a:chOff x="2915381" y="4104819"/>
            <a:chExt cx="1252897" cy="51000"/>
          </a:xfrm>
        </p:grpSpPr>
        <p:sp>
          <p:nvSpPr>
            <p:cNvPr id="1964" name="Google Shape;1964;p23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65" name="Google Shape;1965;p23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66" name="Google Shape;1966;p23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67" name="Google Shape;1967;p23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68" name="Google Shape;1968;p23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69" name="Google Shape;1969;p23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70" name="Google Shape;1970;p23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71" name="Google Shape;1971;p23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72" name="Google Shape;1972;p23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73" name="Google Shape;1973;p23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74" name="Google Shape;1974;p23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75" name="Google Shape;1975;p23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76" name="Google Shape;1976;p23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77" name="Google Shape;1977;p23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</p:spTree>
    <p:extLst>
      <p:ext uri="{BB962C8B-B14F-4D97-AF65-F5344CB8AC3E}">
        <p14:creationId xmlns:p14="http://schemas.microsoft.com/office/powerpoint/2010/main" val="2458582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3"/>
          <p:cNvGrpSpPr/>
          <p:nvPr/>
        </p:nvGrpSpPr>
        <p:grpSpPr>
          <a:xfrm>
            <a:off x="-32" y="-36"/>
            <a:ext cx="12191615" cy="6857784"/>
            <a:chOff x="597550" y="708125"/>
            <a:chExt cx="6449225" cy="4193850"/>
          </a:xfrm>
        </p:grpSpPr>
        <p:sp>
          <p:nvSpPr>
            <p:cNvPr id="129" name="Google Shape;129;p3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167" name="Google Shape;167;p3"/>
          <p:cNvSpPr txBox="1">
            <a:spLocks noGrp="1"/>
          </p:cNvSpPr>
          <p:nvPr>
            <p:ph type="title"/>
          </p:nvPr>
        </p:nvSpPr>
        <p:spPr>
          <a:xfrm>
            <a:off x="950800" y="3207569"/>
            <a:ext cx="10290400" cy="11224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68" name="Google Shape;168;p3"/>
          <p:cNvSpPr txBox="1">
            <a:spLocks noGrp="1"/>
          </p:cNvSpPr>
          <p:nvPr>
            <p:ph type="subTitle" idx="1"/>
          </p:nvPr>
        </p:nvSpPr>
        <p:spPr>
          <a:xfrm>
            <a:off x="2478200" y="4554503"/>
            <a:ext cx="7235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9" name="Google Shape;169;p3"/>
          <p:cNvSpPr txBox="1">
            <a:spLocks noGrp="1"/>
          </p:cNvSpPr>
          <p:nvPr>
            <p:ph type="title" idx="2" hasCustomPrompt="1"/>
          </p:nvPr>
        </p:nvSpPr>
        <p:spPr>
          <a:xfrm>
            <a:off x="4176597" y="1979964"/>
            <a:ext cx="3838800" cy="1227600"/>
          </a:xfrm>
          <a:prstGeom prst="rect">
            <a:avLst/>
          </a:prstGeom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666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70" name="Google Shape;170;p3"/>
          <p:cNvSpPr/>
          <p:nvPr/>
        </p:nvSpPr>
        <p:spPr>
          <a:xfrm rot="10800000" flipH="1">
            <a:off x="10463457" y="5500766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grpSp>
        <p:nvGrpSpPr>
          <p:cNvPr id="171" name="Google Shape;171;p3"/>
          <p:cNvGrpSpPr/>
          <p:nvPr/>
        </p:nvGrpSpPr>
        <p:grpSpPr>
          <a:xfrm rot="-5400000" flipH="1">
            <a:off x="10265803" y="6361511"/>
            <a:ext cx="1177683" cy="322788"/>
            <a:chOff x="2300350" y="2601250"/>
            <a:chExt cx="2275275" cy="623625"/>
          </a:xfrm>
        </p:grpSpPr>
        <p:sp>
          <p:nvSpPr>
            <p:cNvPr id="172" name="Google Shape;172;p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178" name="Google Shape;178;p3"/>
          <p:cNvSpPr/>
          <p:nvPr/>
        </p:nvSpPr>
        <p:spPr>
          <a:xfrm flipH="1">
            <a:off x="10785160" y="2047572"/>
            <a:ext cx="2659600" cy="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grpSp>
        <p:nvGrpSpPr>
          <p:cNvPr id="179" name="Google Shape;179;p3"/>
          <p:cNvGrpSpPr/>
          <p:nvPr/>
        </p:nvGrpSpPr>
        <p:grpSpPr>
          <a:xfrm>
            <a:off x="11544995" y="3132107"/>
            <a:ext cx="2430688" cy="262659"/>
            <a:chOff x="7857346" y="4002005"/>
            <a:chExt cx="1823016" cy="196994"/>
          </a:xfrm>
        </p:grpSpPr>
        <p:sp>
          <p:nvSpPr>
            <p:cNvPr id="180" name="Google Shape;180;p3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183" name="Google Shape;183;p3"/>
          <p:cNvSpPr/>
          <p:nvPr/>
        </p:nvSpPr>
        <p:spPr>
          <a:xfrm rot="5400000">
            <a:off x="10941549" y="-465081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sp>
        <p:nvSpPr>
          <p:cNvPr id="184" name="Google Shape;184;p3"/>
          <p:cNvSpPr/>
          <p:nvPr/>
        </p:nvSpPr>
        <p:spPr>
          <a:xfrm>
            <a:off x="22660" y="11342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grpSp>
        <p:nvGrpSpPr>
          <p:cNvPr id="185" name="Google Shape;185;p3"/>
          <p:cNvGrpSpPr/>
          <p:nvPr/>
        </p:nvGrpSpPr>
        <p:grpSpPr>
          <a:xfrm rot="-5400000">
            <a:off x="451578" y="-394200"/>
            <a:ext cx="402753" cy="2027976"/>
            <a:chOff x="-108754" y="2690919"/>
            <a:chExt cx="302065" cy="1520982"/>
          </a:xfrm>
        </p:grpSpPr>
        <p:sp>
          <p:nvSpPr>
            <p:cNvPr id="186" name="Google Shape;186;p3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191" name="Google Shape;191;p3"/>
          <p:cNvGrpSpPr/>
          <p:nvPr/>
        </p:nvGrpSpPr>
        <p:grpSpPr>
          <a:xfrm>
            <a:off x="6846309" y="6600466"/>
            <a:ext cx="2027976" cy="402753"/>
            <a:chOff x="5642557" y="-150670"/>
            <a:chExt cx="1520982" cy="302065"/>
          </a:xfrm>
        </p:grpSpPr>
        <p:sp>
          <p:nvSpPr>
            <p:cNvPr id="192" name="Google Shape;192;p3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197" name="Google Shape;197;p3"/>
          <p:cNvGrpSpPr/>
          <p:nvPr/>
        </p:nvGrpSpPr>
        <p:grpSpPr>
          <a:xfrm>
            <a:off x="11226389" y="4409689"/>
            <a:ext cx="1474635" cy="178625"/>
            <a:chOff x="8183182" y="663852"/>
            <a:chExt cx="1475028" cy="178673"/>
          </a:xfrm>
        </p:grpSpPr>
        <p:grpSp>
          <p:nvGrpSpPr>
            <p:cNvPr id="198" name="Google Shape;198;p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99" name="Google Shape;199;p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</p:grpSp>
        <p:grpSp>
          <p:nvGrpSpPr>
            <p:cNvPr id="209" name="Google Shape;209;p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10" name="Google Shape;210;p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11" name="Google Shape;211;p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12" name="Google Shape;212;p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13" name="Google Shape;213;p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14" name="Google Shape;214;p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15" name="Google Shape;215;p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16" name="Google Shape;216;p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17" name="Google Shape;217;p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18" name="Google Shape;218;p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19" name="Google Shape;219;p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</p:grpSp>
      </p:grpSp>
      <p:sp>
        <p:nvSpPr>
          <p:cNvPr id="220" name="Google Shape;220;p3"/>
          <p:cNvSpPr/>
          <p:nvPr/>
        </p:nvSpPr>
        <p:spPr>
          <a:xfrm>
            <a:off x="-1886073" y="5365105"/>
            <a:ext cx="2659600" cy="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sp>
        <p:nvSpPr>
          <p:cNvPr id="221" name="Google Shape;221;p3"/>
          <p:cNvSpPr/>
          <p:nvPr/>
        </p:nvSpPr>
        <p:spPr>
          <a:xfrm>
            <a:off x="-1481940" y="4992705"/>
            <a:ext cx="2659600" cy="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grpSp>
        <p:nvGrpSpPr>
          <p:cNvPr id="222" name="Google Shape;222;p3"/>
          <p:cNvGrpSpPr/>
          <p:nvPr/>
        </p:nvGrpSpPr>
        <p:grpSpPr>
          <a:xfrm rot="10800000">
            <a:off x="-207015" y="3241338"/>
            <a:ext cx="1177683" cy="322788"/>
            <a:chOff x="2300350" y="2601250"/>
            <a:chExt cx="2275275" cy="623625"/>
          </a:xfrm>
        </p:grpSpPr>
        <p:sp>
          <p:nvSpPr>
            <p:cNvPr id="223" name="Google Shape;223;p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</p:spTree>
    <p:extLst>
      <p:ext uri="{BB962C8B-B14F-4D97-AF65-F5344CB8AC3E}">
        <p14:creationId xmlns:p14="http://schemas.microsoft.com/office/powerpoint/2010/main" val="13375883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9" name="Google Shape;1979;p24"/>
          <p:cNvGrpSpPr/>
          <p:nvPr/>
        </p:nvGrpSpPr>
        <p:grpSpPr>
          <a:xfrm>
            <a:off x="-32" y="-36"/>
            <a:ext cx="12191615" cy="6857784"/>
            <a:chOff x="597550" y="708125"/>
            <a:chExt cx="6449225" cy="4193850"/>
          </a:xfrm>
        </p:grpSpPr>
        <p:sp>
          <p:nvSpPr>
            <p:cNvPr id="1980" name="Google Shape;1980;p24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81" name="Google Shape;1981;p24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82" name="Google Shape;1982;p24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83" name="Google Shape;1983;p24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84" name="Google Shape;1984;p24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85" name="Google Shape;1985;p24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86" name="Google Shape;1986;p24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87" name="Google Shape;1987;p24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88" name="Google Shape;1988;p24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89" name="Google Shape;1989;p24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90" name="Google Shape;1990;p24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91" name="Google Shape;1991;p24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92" name="Google Shape;1992;p24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93" name="Google Shape;1993;p24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94" name="Google Shape;1994;p24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95" name="Google Shape;1995;p24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96" name="Google Shape;1996;p24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97" name="Google Shape;1997;p24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98" name="Google Shape;1998;p24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999" name="Google Shape;1999;p24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00" name="Google Shape;2000;p24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01" name="Google Shape;2001;p24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02" name="Google Shape;2002;p24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03" name="Google Shape;2003;p24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04" name="Google Shape;2004;p24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05" name="Google Shape;2005;p24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06" name="Google Shape;2006;p24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07" name="Google Shape;2007;p24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08" name="Google Shape;2008;p24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09" name="Google Shape;2009;p24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10" name="Google Shape;2010;p24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11" name="Google Shape;2011;p24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12" name="Google Shape;2012;p24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13" name="Google Shape;2013;p24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14" name="Google Shape;2014;p24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15" name="Google Shape;2015;p24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16" name="Google Shape;2016;p24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17" name="Google Shape;2017;p24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2018" name="Google Shape;2018;p24"/>
          <p:cNvGrpSpPr/>
          <p:nvPr/>
        </p:nvGrpSpPr>
        <p:grpSpPr>
          <a:xfrm>
            <a:off x="6233276" y="6608057"/>
            <a:ext cx="2027976" cy="402753"/>
            <a:chOff x="5642557" y="-150670"/>
            <a:chExt cx="1520982" cy="302065"/>
          </a:xfrm>
        </p:grpSpPr>
        <p:sp>
          <p:nvSpPr>
            <p:cNvPr id="2019" name="Google Shape;2019;p24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20" name="Google Shape;2020;p24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21" name="Google Shape;2021;p24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22" name="Google Shape;2022;p24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23" name="Google Shape;2023;p24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2024" name="Google Shape;2024;p24"/>
          <p:cNvGrpSpPr/>
          <p:nvPr/>
        </p:nvGrpSpPr>
        <p:grpSpPr>
          <a:xfrm rot="5400000">
            <a:off x="113467" y="3075767"/>
            <a:ext cx="131869" cy="737453"/>
            <a:chOff x="4898850" y="4820550"/>
            <a:chExt cx="98902" cy="553090"/>
          </a:xfrm>
        </p:grpSpPr>
        <p:sp>
          <p:nvSpPr>
            <p:cNvPr id="2025" name="Google Shape;2025;p24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26" name="Google Shape;2026;p24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27" name="Google Shape;2027;p24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28" name="Google Shape;2028;p24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29" name="Google Shape;2029;p24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2030" name="Google Shape;2030;p24"/>
          <p:cNvGrpSpPr/>
          <p:nvPr/>
        </p:nvGrpSpPr>
        <p:grpSpPr>
          <a:xfrm>
            <a:off x="-2326123" y="4789505"/>
            <a:ext cx="3063733" cy="463200"/>
            <a:chOff x="-1439792" y="3592129"/>
            <a:chExt cx="2297800" cy="347400"/>
          </a:xfrm>
        </p:grpSpPr>
        <p:sp>
          <p:nvSpPr>
            <p:cNvPr id="2031" name="Google Shape;2031;p24"/>
            <p:cNvSpPr/>
            <p:nvPr/>
          </p:nvSpPr>
          <p:spPr>
            <a:xfrm>
              <a:off x="-1439792" y="38714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32" name="Google Shape;2032;p24"/>
            <p:cNvSpPr/>
            <p:nvPr/>
          </p:nvSpPr>
          <p:spPr>
            <a:xfrm>
              <a:off x="-1136692" y="35921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2033" name="Google Shape;2033;p24"/>
          <p:cNvSpPr/>
          <p:nvPr/>
        </p:nvSpPr>
        <p:spPr>
          <a:xfrm rot="10800000">
            <a:off x="552216" y="5954219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grpSp>
        <p:nvGrpSpPr>
          <p:cNvPr id="2034" name="Google Shape;2034;p24"/>
          <p:cNvGrpSpPr/>
          <p:nvPr/>
        </p:nvGrpSpPr>
        <p:grpSpPr>
          <a:xfrm>
            <a:off x="-296977" y="301085"/>
            <a:ext cx="2009543" cy="782400"/>
            <a:chOff x="-222733" y="225814"/>
            <a:chExt cx="1507157" cy="586800"/>
          </a:xfrm>
        </p:grpSpPr>
        <p:sp>
          <p:nvSpPr>
            <p:cNvPr id="2035" name="Google Shape;2035;p24"/>
            <p:cNvSpPr/>
            <p:nvPr/>
          </p:nvSpPr>
          <p:spPr>
            <a:xfrm rot="-5400000">
              <a:off x="348812" y="-122999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grpSp>
          <p:nvGrpSpPr>
            <p:cNvPr id="2036" name="Google Shape;2036;p24"/>
            <p:cNvGrpSpPr/>
            <p:nvPr/>
          </p:nvGrpSpPr>
          <p:grpSpPr>
            <a:xfrm>
              <a:off x="-222733" y="452241"/>
              <a:ext cx="1105976" cy="133969"/>
              <a:chOff x="8183182" y="663852"/>
              <a:chExt cx="1475028" cy="178673"/>
            </a:xfrm>
          </p:grpSpPr>
          <p:grpSp>
            <p:nvGrpSpPr>
              <p:cNvPr id="2037" name="Google Shape;2037;p24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2038" name="Google Shape;2038;p24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2039" name="Google Shape;2039;p24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2040" name="Google Shape;2040;p24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2041" name="Google Shape;2041;p24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2042" name="Google Shape;2042;p24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2043" name="Google Shape;2043;p24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2044" name="Google Shape;2044;p24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2045" name="Google Shape;2045;p24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2046" name="Google Shape;2046;p24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2047" name="Google Shape;2047;p24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</p:grpSp>
          <p:grpSp>
            <p:nvGrpSpPr>
              <p:cNvPr id="2048" name="Google Shape;2048;p24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2049" name="Google Shape;2049;p24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2050" name="Google Shape;2050;p24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2051" name="Google Shape;2051;p24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2052" name="Google Shape;2052;p24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2053" name="Google Shape;2053;p24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2054" name="Google Shape;2054;p24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2055" name="Google Shape;2055;p24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2056" name="Google Shape;2056;p24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2057" name="Google Shape;2057;p24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2058" name="Google Shape;2058;p24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</p:grpSp>
        </p:grpSp>
      </p:grpSp>
      <p:sp>
        <p:nvSpPr>
          <p:cNvPr id="2059" name="Google Shape;2059;p24"/>
          <p:cNvSpPr/>
          <p:nvPr/>
        </p:nvSpPr>
        <p:spPr>
          <a:xfrm>
            <a:off x="11409616" y="-14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grpSp>
        <p:nvGrpSpPr>
          <p:cNvPr id="2060" name="Google Shape;2060;p24"/>
          <p:cNvGrpSpPr/>
          <p:nvPr/>
        </p:nvGrpSpPr>
        <p:grpSpPr>
          <a:xfrm>
            <a:off x="10721876" y="245017"/>
            <a:ext cx="2027976" cy="402753"/>
            <a:chOff x="5642557" y="-150670"/>
            <a:chExt cx="1520982" cy="302065"/>
          </a:xfrm>
        </p:grpSpPr>
        <p:sp>
          <p:nvSpPr>
            <p:cNvPr id="2061" name="Google Shape;2061;p24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62" name="Google Shape;2062;p24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63" name="Google Shape;2063;p24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64" name="Google Shape;2064;p24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65" name="Google Shape;2065;p24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2066" name="Google Shape;2066;p24"/>
          <p:cNvGrpSpPr/>
          <p:nvPr/>
        </p:nvGrpSpPr>
        <p:grpSpPr>
          <a:xfrm rot="5400000">
            <a:off x="11147019" y="3793639"/>
            <a:ext cx="1177683" cy="322788"/>
            <a:chOff x="2300350" y="2601250"/>
            <a:chExt cx="2275275" cy="623625"/>
          </a:xfrm>
        </p:grpSpPr>
        <p:sp>
          <p:nvSpPr>
            <p:cNvPr id="2067" name="Google Shape;2067;p24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68" name="Google Shape;2068;p24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69" name="Google Shape;2069;p24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70" name="Google Shape;2070;p24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71" name="Google Shape;2071;p24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72" name="Google Shape;2072;p24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2073" name="Google Shape;2073;p24"/>
          <p:cNvGrpSpPr/>
          <p:nvPr/>
        </p:nvGrpSpPr>
        <p:grpSpPr>
          <a:xfrm>
            <a:off x="11023189" y="6238489"/>
            <a:ext cx="1474635" cy="178625"/>
            <a:chOff x="8183182" y="663852"/>
            <a:chExt cx="1475028" cy="178673"/>
          </a:xfrm>
        </p:grpSpPr>
        <p:grpSp>
          <p:nvGrpSpPr>
            <p:cNvPr id="2074" name="Google Shape;2074;p2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075" name="Google Shape;2075;p2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076" name="Google Shape;2076;p2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077" name="Google Shape;2077;p2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078" name="Google Shape;2078;p2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079" name="Google Shape;2079;p2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080" name="Google Shape;2080;p2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081" name="Google Shape;2081;p2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082" name="Google Shape;2082;p2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083" name="Google Shape;2083;p2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084" name="Google Shape;2084;p2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</p:grpSp>
        <p:grpSp>
          <p:nvGrpSpPr>
            <p:cNvPr id="2085" name="Google Shape;2085;p2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086" name="Google Shape;2086;p2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087" name="Google Shape;2087;p2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088" name="Google Shape;2088;p2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089" name="Google Shape;2089;p2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090" name="Google Shape;2090;p2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091" name="Google Shape;2091;p2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092" name="Google Shape;2092;p2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093" name="Google Shape;2093;p2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094" name="Google Shape;2094;p2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095" name="Google Shape;2095;p2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</p:grpSp>
      </p:grpSp>
      <p:grpSp>
        <p:nvGrpSpPr>
          <p:cNvPr id="2096" name="Google Shape;2096;p24"/>
          <p:cNvGrpSpPr/>
          <p:nvPr/>
        </p:nvGrpSpPr>
        <p:grpSpPr>
          <a:xfrm>
            <a:off x="6697735" y="318659"/>
            <a:ext cx="1670529" cy="68000"/>
            <a:chOff x="2915381" y="4104819"/>
            <a:chExt cx="1252897" cy="51000"/>
          </a:xfrm>
        </p:grpSpPr>
        <p:sp>
          <p:nvSpPr>
            <p:cNvPr id="2097" name="Google Shape;2097;p24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98" name="Google Shape;2098;p24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099" name="Google Shape;2099;p24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00" name="Google Shape;2100;p24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01" name="Google Shape;2101;p24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02" name="Google Shape;2102;p24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03" name="Google Shape;2103;p24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04" name="Google Shape;2104;p24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05" name="Google Shape;2105;p24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06" name="Google Shape;2106;p24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07" name="Google Shape;2107;p24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08" name="Google Shape;2108;p24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09" name="Google Shape;2109;p24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10" name="Google Shape;2110;p24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2111" name="Google Shape;2111;p24"/>
          <p:cNvSpPr txBox="1"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  <a:prstGeom prst="rect">
            <a:avLst/>
          </a:prstGeom>
          <a:effectLst>
            <a:outerShdw blurRad="8572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89220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3" name="Google Shape;2113;p25"/>
          <p:cNvGrpSpPr/>
          <p:nvPr/>
        </p:nvGrpSpPr>
        <p:grpSpPr>
          <a:xfrm>
            <a:off x="-32" y="-36"/>
            <a:ext cx="12191615" cy="6857784"/>
            <a:chOff x="597550" y="708125"/>
            <a:chExt cx="6449225" cy="4193850"/>
          </a:xfrm>
        </p:grpSpPr>
        <p:sp>
          <p:nvSpPr>
            <p:cNvPr id="2114" name="Google Shape;2114;p25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15" name="Google Shape;2115;p25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16" name="Google Shape;2116;p25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17" name="Google Shape;2117;p25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18" name="Google Shape;2118;p25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19" name="Google Shape;2119;p25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20" name="Google Shape;2120;p25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21" name="Google Shape;2121;p25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22" name="Google Shape;2122;p25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23" name="Google Shape;2123;p25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24" name="Google Shape;2124;p25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25" name="Google Shape;2125;p25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26" name="Google Shape;2126;p25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27" name="Google Shape;2127;p25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28" name="Google Shape;2128;p25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29" name="Google Shape;2129;p25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30" name="Google Shape;2130;p25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31" name="Google Shape;2131;p25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32" name="Google Shape;2132;p25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33" name="Google Shape;2133;p25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34" name="Google Shape;2134;p25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35" name="Google Shape;2135;p25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36" name="Google Shape;2136;p25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37" name="Google Shape;2137;p25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38" name="Google Shape;2138;p25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39" name="Google Shape;2139;p25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40" name="Google Shape;2140;p25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41" name="Google Shape;2141;p25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42" name="Google Shape;2142;p25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43" name="Google Shape;2143;p25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44" name="Google Shape;2144;p25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45" name="Google Shape;2145;p25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46" name="Google Shape;2146;p25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47" name="Google Shape;2147;p25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48" name="Google Shape;2148;p25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49" name="Google Shape;2149;p25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50" name="Google Shape;2150;p25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51" name="Google Shape;2151;p25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2152" name="Google Shape;2152;p25"/>
          <p:cNvSpPr/>
          <p:nvPr/>
        </p:nvSpPr>
        <p:spPr>
          <a:xfrm rot="-5400000">
            <a:off x="160283" y="97246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grpSp>
        <p:nvGrpSpPr>
          <p:cNvPr id="2153" name="Google Shape;2153;p25"/>
          <p:cNvGrpSpPr/>
          <p:nvPr/>
        </p:nvGrpSpPr>
        <p:grpSpPr>
          <a:xfrm rot="5400000">
            <a:off x="113467" y="4877234"/>
            <a:ext cx="131869" cy="737453"/>
            <a:chOff x="4898850" y="4820550"/>
            <a:chExt cx="98902" cy="553090"/>
          </a:xfrm>
        </p:grpSpPr>
        <p:sp>
          <p:nvSpPr>
            <p:cNvPr id="2154" name="Google Shape;2154;p25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55" name="Google Shape;2155;p25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56" name="Google Shape;2156;p25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57" name="Google Shape;2157;p25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58" name="Google Shape;2158;p25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2159" name="Google Shape;2159;p25"/>
          <p:cNvGrpSpPr/>
          <p:nvPr/>
        </p:nvGrpSpPr>
        <p:grpSpPr>
          <a:xfrm flipH="1">
            <a:off x="-718123" y="755774"/>
            <a:ext cx="2430688" cy="395524"/>
            <a:chOff x="7857346" y="3902355"/>
            <a:chExt cx="1823016" cy="296643"/>
          </a:xfrm>
        </p:grpSpPr>
        <p:sp>
          <p:nvSpPr>
            <p:cNvPr id="2160" name="Google Shape;2160;p25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61" name="Google Shape;2161;p25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62" name="Google Shape;2162;p25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63" name="Google Shape;2163;p25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64" name="Google Shape;2164;p25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65" name="Google Shape;2165;p25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2166" name="Google Shape;2166;p25"/>
          <p:cNvGrpSpPr/>
          <p:nvPr/>
        </p:nvGrpSpPr>
        <p:grpSpPr>
          <a:xfrm rot="5400000">
            <a:off x="6398800" y="6125067"/>
            <a:ext cx="131869" cy="737453"/>
            <a:chOff x="4898850" y="4820550"/>
            <a:chExt cx="98902" cy="553090"/>
          </a:xfrm>
        </p:grpSpPr>
        <p:sp>
          <p:nvSpPr>
            <p:cNvPr id="2167" name="Google Shape;2167;p25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68" name="Google Shape;2168;p25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69" name="Google Shape;2169;p25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70" name="Google Shape;2170;p25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71" name="Google Shape;2171;p25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2172" name="Google Shape;2172;p25"/>
          <p:cNvGrpSpPr/>
          <p:nvPr/>
        </p:nvGrpSpPr>
        <p:grpSpPr>
          <a:xfrm>
            <a:off x="577225" y="6341493"/>
            <a:ext cx="1474635" cy="178625"/>
            <a:chOff x="8183182" y="663852"/>
            <a:chExt cx="1475028" cy="178673"/>
          </a:xfrm>
        </p:grpSpPr>
        <p:grpSp>
          <p:nvGrpSpPr>
            <p:cNvPr id="2173" name="Google Shape;2173;p25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174" name="Google Shape;2174;p2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175" name="Google Shape;2175;p2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176" name="Google Shape;2176;p2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177" name="Google Shape;2177;p2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178" name="Google Shape;2178;p2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179" name="Google Shape;2179;p2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180" name="Google Shape;2180;p2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181" name="Google Shape;2181;p2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182" name="Google Shape;2182;p2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183" name="Google Shape;2183;p2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</p:grpSp>
        <p:grpSp>
          <p:nvGrpSpPr>
            <p:cNvPr id="2184" name="Google Shape;2184;p25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185" name="Google Shape;2185;p2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186" name="Google Shape;2186;p2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187" name="Google Shape;2187;p2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188" name="Google Shape;2188;p2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189" name="Google Shape;2189;p2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190" name="Google Shape;2190;p2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191" name="Google Shape;2191;p2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192" name="Google Shape;2192;p2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193" name="Google Shape;2193;p2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194" name="Google Shape;2194;p2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</p:grpSp>
      </p:grpSp>
      <p:sp>
        <p:nvSpPr>
          <p:cNvPr id="2195" name="Google Shape;2195;p25"/>
          <p:cNvSpPr/>
          <p:nvPr/>
        </p:nvSpPr>
        <p:spPr>
          <a:xfrm rot="5400000">
            <a:off x="11039865" y="5637501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sp>
        <p:nvSpPr>
          <p:cNvPr id="2196" name="Google Shape;2196;p25"/>
          <p:cNvSpPr/>
          <p:nvPr/>
        </p:nvSpPr>
        <p:spPr>
          <a:xfrm>
            <a:off x="10882149" y="-465077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grpSp>
        <p:nvGrpSpPr>
          <p:cNvPr id="2197" name="Google Shape;2197;p25"/>
          <p:cNvGrpSpPr/>
          <p:nvPr/>
        </p:nvGrpSpPr>
        <p:grpSpPr>
          <a:xfrm>
            <a:off x="11194101" y="6332405"/>
            <a:ext cx="1177683" cy="322788"/>
            <a:chOff x="2300350" y="2601250"/>
            <a:chExt cx="2275275" cy="623625"/>
          </a:xfrm>
        </p:grpSpPr>
        <p:sp>
          <p:nvSpPr>
            <p:cNvPr id="2198" name="Google Shape;2198;p25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199" name="Google Shape;2199;p25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00" name="Google Shape;2200;p25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01" name="Google Shape;2201;p25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02" name="Google Shape;2202;p25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03" name="Google Shape;2203;p25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2204" name="Google Shape;2204;p25"/>
          <p:cNvGrpSpPr/>
          <p:nvPr/>
        </p:nvGrpSpPr>
        <p:grpSpPr>
          <a:xfrm>
            <a:off x="7985485" y="314348"/>
            <a:ext cx="1670529" cy="68000"/>
            <a:chOff x="2915381" y="4104819"/>
            <a:chExt cx="1252897" cy="51000"/>
          </a:xfrm>
        </p:grpSpPr>
        <p:sp>
          <p:nvSpPr>
            <p:cNvPr id="2205" name="Google Shape;2205;p25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06" name="Google Shape;2206;p25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07" name="Google Shape;2207;p25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08" name="Google Shape;2208;p25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09" name="Google Shape;2209;p25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10" name="Google Shape;2210;p25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11" name="Google Shape;2211;p25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12" name="Google Shape;2212;p25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13" name="Google Shape;2213;p25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14" name="Google Shape;2214;p25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15" name="Google Shape;2215;p25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16" name="Google Shape;2216;p25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17" name="Google Shape;2217;p25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18" name="Google Shape;2218;p25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2219" name="Google Shape;2219;p25"/>
          <p:cNvSpPr txBox="1"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  <a:prstGeom prst="rect">
            <a:avLst/>
          </a:prstGeom>
          <a:effectLst>
            <a:outerShdw blurRad="85725" algn="bl" rotWithShape="0">
              <a:schemeClr val="accent2">
                <a:alpha val="4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20325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1" name="Google Shape;2221;p26"/>
          <p:cNvGrpSpPr/>
          <p:nvPr/>
        </p:nvGrpSpPr>
        <p:grpSpPr>
          <a:xfrm>
            <a:off x="-32" y="-36"/>
            <a:ext cx="12191615" cy="6857784"/>
            <a:chOff x="597550" y="708125"/>
            <a:chExt cx="6449225" cy="4193850"/>
          </a:xfrm>
        </p:grpSpPr>
        <p:sp>
          <p:nvSpPr>
            <p:cNvPr id="2222" name="Google Shape;2222;p26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23" name="Google Shape;2223;p26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24" name="Google Shape;2224;p26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25" name="Google Shape;2225;p26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26" name="Google Shape;2226;p26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27" name="Google Shape;2227;p26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28" name="Google Shape;2228;p26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29" name="Google Shape;2229;p26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30" name="Google Shape;2230;p26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31" name="Google Shape;2231;p26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32" name="Google Shape;2232;p26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33" name="Google Shape;2233;p26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34" name="Google Shape;2234;p26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35" name="Google Shape;2235;p26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36" name="Google Shape;2236;p26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37" name="Google Shape;2237;p26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38" name="Google Shape;2238;p26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39" name="Google Shape;2239;p26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40" name="Google Shape;2240;p26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41" name="Google Shape;2241;p26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42" name="Google Shape;2242;p26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43" name="Google Shape;2243;p26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44" name="Google Shape;2244;p26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45" name="Google Shape;2245;p26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46" name="Google Shape;2246;p26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47" name="Google Shape;2247;p26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48" name="Google Shape;2248;p26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49" name="Google Shape;2249;p26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50" name="Google Shape;2250;p26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51" name="Google Shape;2251;p26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52" name="Google Shape;2252;p26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53" name="Google Shape;2253;p26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54" name="Google Shape;2254;p26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55" name="Google Shape;2255;p26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56" name="Google Shape;2256;p26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57" name="Google Shape;2257;p26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58" name="Google Shape;2258;p26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59" name="Google Shape;2259;p26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2260" name="Google Shape;2260;p26"/>
          <p:cNvSpPr txBox="1"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61" name="Google Shape;2261;p26"/>
          <p:cNvSpPr txBox="1">
            <a:spLocks noGrp="1"/>
          </p:cNvSpPr>
          <p:nvPr>
            <p:ph type="title" idx="2"/>
          </p:nvPr>
        </p:nvSpPr>
        <p:spPr>
          <a:xfrm>
            <a:off x="1121700" y="3481461"/>
            <a:ext cx="2720800" cy="3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2262" name="Google Shape;2262;p26"/>
          <p:cNvSpPr txBox="1">
            <a:spLocks noGrp="1"/>
          </p:cNvSpPr>
          <p:nvPr>
            <p:ph type="subTitle" idx="1"/>
          </p:nvPr>
        </p:nvSpPr>
        <p:spPr>
          <a:xfrm>
            <a:off x="1121700" y="4026260"/>
            <a:ext cx="27208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3" name="Google Shape;2263;p26"/>
          <p:cNvSpPr txBox="1">
            <a:spLocks noGrp="1"/>
          </p:cNvSpPr>
          <p:nvPr>
            <p:ph type="title" idx="3" hasCustomPrompt="1"/>
          </p:nvPr>
        </p:nvSpPr>
        <p:spPr>
          <a:xfrm>
            <a:off x="993100" y="2224340"/>
            <a:ext cx="2978000" cy="10516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333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64" name="Google Shape;2264;p26"/>
          <p:cNvSpPr txBox="1">
            <a:spLocks noGrp="1"/>
          </p:cNvSpPr>
          <p:nvPr>
            <p:ph type="title" idx="4"/>
          </p:nvPr>
        </p:nvSpPr>
        <p:spPr>
          <a:xfrm>
            <a:off x="4735457" y="3963967"/>
            <a:ext cx="2720800" cy="3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2265" name="Google Shape;2265;p26"/>
          <p:cNvSpPr txBox="1">
            <a:spLocks noGrp="1"/>
          </p:cNvSpPr>
          <p:nvPr>
            <p:ph type="subTitle" idx="5"/>
          </p:nvPr>
        </p:nvSpPr>
        <p:spPr>
          <a:xfrm>
            <a:off x="4735457" y="4508765"/>
            <a:ext cx="27208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6" name="Google Shape;2266;p26"/>
          <p:cNvSpPr txBox="1">
            <a:spLocks noGrp="1"/>
          </p:cNvSpPr>
          <p:nvPr>
            <p:ph type="title" idx="6" hasCustomPrompt="1"/>
          </p:nvPr>
        </p:nvSpPr>
        <p:spPr>
          <a:xfrm>
            <a:off x="4606857" y="2706845"/>
            <a:ext cx="2978000" cy="10516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333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67" name="Google Shape;2267;p26"/>
          <p:cNvSpPr txBox="1">
            <a:spLocks noGrp="1"/>
          </p:cNvSpPr>
          <p:nvPr>
            <p:ph type="title" idx="7"/>
          </p:nvPr>
        </p:nvSpPr>
        <p:spPr>
          <a:xfrm>
            <a:off x="8349233" y="3481461"/>
            <a:ext cx="2720800" cy="3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2268" name="Google Shape;2268;p26"/>
          <p:cNvSpPr txBox="1">
            <a:spLocks noGrp="1"/>
          </p:cNvSpPr>
          <p:nvPr>
            <p:ph type="subTitle" idx="8"/>
          </p:nvPr>
        </p:nvSpPr>
        <p:spPr>
          <a:xfrm>
            <a:off x="8349233" y="4026260"/>
            <a:ext cx="27208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9" name="Google Shape;2269;p26"/>
          <p:cNvSpPr txBox="1">
            <a:spLocks noGrp="1"/>
          </p:cNvSpPr>
          <p:nvPr>
            <p:ph type="title" idx="9" hasCustomPrompt="1"/>
          </p:nvPr>
        </p:nvSpPr>
        <p:spPr>
          <a:xfrm>
            <a:off x="8220633" y="2224340"/>
            <a:ext cx="2978000" cy="10516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333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grpSp>
        <p:nvGrpSpPr>
          <p:cNvPr id="2270" name="Google Shape;2270;p26"/>
          <p:cNvGrpSpPr/>
          <p:nvPr/>
        </p:nvGrpSpPr>
        <p:grpSpPr>
          <a:xfrm>
            <a:off x="-14" y="5781319"/>
            <a:ext cx="1712580" cy="782400"/>
            <a:chOff x="-11" y="4335989"/>
            <a:chExt cx="1284435" cy="586800"/>
          </a:xfrm>
        </p:grpSpPr>
        <p:sp>
          <p:nvSpPr>
            <p:cNvPr id="2271" name="Google Shape;2271;p26"/>
            <p:cNvSpPr/>
            <p:nvPr/>
          </p:nvSpPr>
          <p:spPr>
            <a:xfrm rot="-5400000">
              <a:off x="348812" y="39871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grpSp>
          <p:nvGrpSpPr>
            <p:cNvPr id="2272" name="Google Shape;2272;p26"/>
            <p:cNvGrpSpPr/>
            <p:nvPr/>
          </p:nvGrpSpPr>
          <p:grpSpPr>
            <a:xfrm rot="10800000">
              <a:off x="-11" y="4508353"/>
              <a:ext cx="883262" cy="242091"/>
              <a:chOff x="2300350" y="2601250"/>
              <a:chExt cx="2275275" cy="623625"/>
            </a:xfrm>
          </p:grpSpPr>
          <p:sp>
            <p:nvSpPr>
              <p:cNvPr id="2273" name="Google Shape;2273;p26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274" name="Google Shape;2274;p26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275" name="Google Shape;2275;p26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276" name="Google Shape;2276;p26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277" name="Google Shape;2277;p26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278" name="Google Shape;2278;p26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</p:grpSp>
      </p:grpSp>
      <p:grpSp>
        <p:nvGrpSpPr>
          <p:cNvPr id="2279" name="Google Shape;2279;p26"/>
          <p:cNvGrpSpPr/>
          <p:nvPr/>
        </p:nvGrpSpPr>
        <p:grpSpPr>
          <a:xfrm>
            <a:off x="1864076" y="-152410"/>
            <a:ext cx="2027976" cy="402753"/>
            <a:chOff x="5642557" y="-150670"/>
            <a:chExt cx="1520982" cy="302065"/>
          </a:xfrm>
        </p:grpSpPr>
        <p:sp>
          <p:nvSpPr>
            <p:cNvPr id="2280" name="Google Shape;2280;p26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81" name="Google Shape;2281;p26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82" name="Google Shape;2282;p26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83" name="Google Shape;2283;p26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84" name="Google Shape;2284;p26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2285" name="Google Shape;2285;p26"/>
          <p:cNvGrpSpPr/>
          <p:nvPr/>
        </p:nvGrpSpPr>
        <p:grpSpPr>
          <a:xfrm rot="5400000">
            <a:off x="113467" y="2031400"/>
            <a:ext cx="131869" cy="737453"/>
            <a:chOff x="4898850" y="4820550"/>
            <a:chExt cx="98902" cy="553090"/>
          </a:xfrm>
        </p:grpSpPr>
        <p:sp>
          <p:nvSpPr>
            <p:cNvPr id="2286" name="Google Shape;2286;p2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87" name="Google Shape;2287;p2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88" name="Google Shape;2288;p2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89" name="Google Shape;2289;p2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90" name="Google Shape;2290;p2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2291" name="Google Shape;2291;p26"/>
          <p:cNvSpPr/>
          <p:nvPr/>
        </p:nvSpPr>
        <p:spPr>
          <a:xfrm>
            <a:off x="16" y="-14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sp>
        <p:nvSpPr>
          <p:cNvPr id="2292" name="Google Shape;2292;p26"/>
          <p:cNvSpPr/>
          <p:nvPr/>
        </p:nvSpPr>
        <p:spPr>
          <a:xfrm>
            <a:off x="-1708807" y="5054639"/>
            <a:ext cx="2659600" cy="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sp>
        <p:nvSpPr>
          <p:cNvPr id="2293" name="Google Shape;2293;p26"/>
          <p:cNvSpPr/>
          <p:nvPr/>
        </p:nvSpPr>
        <p:spPr>
          <a:xfrm rot="10800000">
            <a:off x="11409615" y="5145434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sp>
        <p:nvSpPr>
          <p:cNvPr id="2294" name="Google Shape;2294;p26"/>
          <p:cNvSpPr/>
          <p:nvPr/>
        </p:nvSpPr>
        <p:spPr>
          <a:xfrm rot="5400000">
            <a:off x="10941549" y="-465081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grpSp>
        <p:nvGrpSpPr>
          <p:cNvPr id="2295" name="Google Shape;2295;p26"/>
          <p:cNvGrpSpPr/>
          <p:nvPr/>
        </p:nvGrpSpPr>
        <p:grpSpPr>
          <a:xfrm>
            <a:off x="10417076" y="1178017"/>
            <a:ext cx="2027976" cy="402753"/>
            <a:chOff x="5642557" y="-150670"/>
            <a:chExt cx="1520982" cy="302065"/>
          </a:xfrm>
        </p:grpSpPr>
        <p:sp>
          <p:nvSpPr>
            <p:cNvPr id="2296" name="Google Shape;2296;p26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97" name="Google Shape;2297;p26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98" name="Google Shape;2298;p26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299" name="Google Shape;2299;p26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00" name="Google Shape;2300;p26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2301" name="Google Shape;2301;p26"/>
          <p:cNvGrpSpPr/>
          <p:nvPr/>
        </p:nvGrpSpPr>
        <p:grpSpPr>
          <a:xfrm rot="5400000">
            <a:off x="11360346" y="5235565"/>
            <a:ext cx="402753" cy="2027976"/>
            <a:chOff x="-108754" y="2690919"/>
            <a:chExt cx="302065" cy="1520982"/>
          </a:xfrm>
        </p:grpSpPr>
        <p:sp>
          <p:nvSpPr>
            <p:cNvPr id="2302" name="Google Shape;2302;p26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03" name="Google Shape;2303;p26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04" name="Google Shape;2304;p26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05" name="Google Shape;2305;p26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06" name="Google Shape;2306;p26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</p:spTree>
    <p:extLst>
      <p:ext uri="{BB962C8B-B14F-4D97-AF65-F5344CB8AC3E}">
        <p14:creationId xmlns:p14="http://schemas.microsoft.com/office/powerpoint/2010/main" val="37796279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0" name="Google Shape;2450;p28"/>
          <p:cNvGrpSpPr/>
          <p:nvPr/>
        </p:nvGrpSpPr>
        <p:grpSpPr>
          <a:xfrm>
            <a:off x="-32" y="-36"/>
            <a:ext cx="12191615" cy="6857784"/>
            <a:chOff x="597550" y="708125"/>
            <a:chExt cx="6449225" cy="4193850"/>
          </a:xfrm>
        </p:grpSpPr>
        <p:sp>
          <p:nvSpPr>
            <p:cNvPr id="2451" name="Google Shape;2451;p28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52" name="Google Shape;2452;p28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53" name="Google Shape;2453;p28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54" name="Google Shape;2454;p28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55" name="Google Shape;2455;p28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56" name="Google Shape;2456;p28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57" name="Google Shape;2457;p28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58" name="Google Shape;2458;p28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59" name="Google Shape;2459;p28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60" name="Google Shape;2460;p28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61" name="Google Shape;2461;p28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62" name="Google Shape;2462;p28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63" name="Google Shape;2463;p28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64" name="Google Shape;2464;p28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65" name="Google Shape;2465;p28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66" name="Google Shape;2466;p28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67" name="Google Shape;2467;p28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68" name="Google Shape;2468;p28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69" name="Google Shape;2469;p28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70" name="Google Shape;2470;p28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71" name="Google Shape;2471;p28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72" name="Google Shape;2472;p28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73" name="Google Shape;2473;p28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74" name="Google Shape;2474;p28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75" name="Google Shape;2475;p28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76" name="Google Shape;2476;p28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77" name="Google Shape;2477;p28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78" name="Google Shape;2478;p28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79" name="Google Shape;2479;p28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80" name="Google Shape;2480;p28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81" name="Google Shape;2481;p28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82" name="Google Shape;2482;p28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83" name="Google Shape;2483;p28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84" name="Google Shape;2484;p28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85" name="Google Shape;2485;p28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86" name="Google Shape;2486;p28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87" name="Google Shape;2487;p28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88" name="Google Shape;2488;p28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2489" name="Google Shape;2489;p28"/>
          <p:cNvGrpSpPr/>
          <p:nvPr/>
        </p:nvGrpSpPr>
        <p:grpSpPr>
          <a:xfrm rot="5400000">
            <a:off x="113467" y="2466167"/>
            <a:ext cx="131869" cy="737453"/>
            <a:chOff x="4898850" y="4820550"/>
            <a:chExt cx="98902" cy="553090"/>
          </a:xfrm>
        </p:grpSpPr>
        <p:sp>
          <p:nvSpPr>
            <p:cNvPr id="2490" name="Google Shape;2490;p2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91" name="Google Shape;2491;p2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92" name="Google Shape;2492;p2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93" name="Google Shape;2493;p2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94" name="Google Shape;2494;p2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2495" name="Google Shape;2495;p28"/>
          <p:cNvGrpSpPr/>
          <p:nvPr/>
        </p:nvGrpSpPr>
        <p:grpSpPr>
          <a:xfrm flipH="1">
            <a:off x="-1119639" y="3791373"/>
            <a:ext cx="2430688" cy="262659"/>
            <a:chOff x="7857346" y="4002005"/>
            <a:chExt cx="1823016" cy="196994"/>
          </a:xfrm>
        </p:grpSpPr>
        <p:sp>
          <p:nvSpPr>
            <p:cNvPr id="2496" name="Google Shape;2496;p2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97" name="Google Shape;2497;p2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98" name="Google Shape;2498;p2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2499" name="Google Shape;2499;p28"/>
          <p:cNvSpPr/>
          <p:nvPr/>
        </p:nvSpPr>
        <p:spPr>
          <a:xfrm rot="5400000">
            <a:off x="10941532" y="5145434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sp>
        <p:nvSpPr>
          <p:cNvPr id="2500" name="Google Shape;2500;p28"/>
          <p:cNvSpPr/>
          <p:nvPr/>
        </p:nvSpPr>
        <p:spPr>
          <a:xfrm>
            <a:off x="10941549" y="-465081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grpSp>
        <p:nvGrpSpPr>
          <p:cNvPr id="2501" name="Google Shape;2501;p28"/>
          <p:cNvGrpSpPr/>
          <p:nvPr/>
        </p:nvGrpSpPr>
        <p:grpSpPr>
          <a:xfrm>
            <a:off x="11023189" y="4308089"/>
            <a:ext cx="1474635" cy="178625"/>
            <a:chOff x="8183182" y="663852"/>
            <a:chExt cx="1475028" cy="178673"/>
          </a:xfrm>
        </p:grpSpPr>
        <p:grpSp>
          <p:nvGrpSpPr>
            <p:cNvPr id="2502" name="Google Shape;2502;p2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503" name="Google Shape;2503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504" name="Google Shape;2504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505" name="Google Shape;2505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506" name="Google Shape;2506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507" name="Google Shape;2507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508" name="Google Shape;2508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509" name="Google Shape;2509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510" name="Google Shape;2510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511" name="Google Shape;2511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512" name="Google Shape;2512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</p:grpSp>
        <p:grpSp>
          <p:nvGrpSpPr>
            <p:cNvPr id="2513" name="Google Shape;2513;p2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514" name="Google Shape;2514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515" name="Google Shape;2515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516" name="Google Shape;2516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517" name="Google Shape;2517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518" name="Google Shape;2518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519" name="Google Shape;2519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520" name="Google Shape;2520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521" name="Google Shape;2521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522" name="Google Shape;2522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523" name="Google Shape;2523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</p:grpSp>
      </p:grpSp>
      <p:grpSp>
        <p:nvGrpSpPr>
          <p:cNvPr id="2524" name="Google Shape;2524;p28"/>
          <p:cNvGrpSpPr/>
          <p:nvPr/>
        </p:nvGrpSpPr>
        <p:grpSpPr>
          <a:xfrm flipH="1">
            <a:off x="6446076" y="-143943"/>
            <a:ext cx="2027976" cy="402753"/>
            <a:chOff x="5642557" y="-150670"/>
            <a:chExt cx="1520982" cy="302065"/>
          </a:xfrm>
        </p:grpSpPr>
        <p:sp>
          <p:nvSpPr>
            <p:cNvPr id="2525" name="Google Shape;2525;p28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26" name="Google Shape;2526;p28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27" name="Google Shape;2527;p28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28" name="Google Shape;2528;p28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29" name="Google Shape;2529;p28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2530" name="Google Shape;2530;p28"/>
          <p:cNvGrpSpPr/>
          <p:nvPr/>
        </p:nvGrpSpPr>
        <p:grpSpPr>
          <a:xfrm>
            <a:off x="847827" y="-1940395"/>
            <a:ext cx="463200" cy="3063733"/>
            <a:chOff x="6420895" y="-1455296"/>
            <a:chExt cx="347400" cy="2297800"/>
          </a:xfrm>
        </p:grpSpPr>
        <p:sp>
          <p:nvSpPr>
            <p:cNvPr id="2531" name="Google Shape;2531;p28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32" name="Google Shape;2532;p28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2533" name="Google Shape;2533;p28"/>
          <p:cNvSpPr/>
          <p:nvPr/>
        </p:nvSpPr>
        <p:spPr>
          <a:xfrm rot="-5400000">
            <a:off x="465083" y="5610253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grpSp>
        <p:nvGrpSpPr>
          <p:cNvPr id="2534" name="Google Shape;2534;p28"/>
          <p:cNvGrpSpPr/>
          <p:nvPr/>
        </p:nvGrpSpPr>
        <p:grpSpPr>
          <a:xfrm>
            <a:off x="445080" y="5552899"/>
            <a:ext cx="402753" cy="2027976"/>
            <a:chOff x="-108754" y="2690919"/>
            <a:chExt cx="302065" cy="1520982"/>
          </a:xfrm>
        </p:grpSpPr>
        <p:sp>
          <p:nvSpPr>
            <p:cNvPr id="2535" name="Google Shape;2535;p28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36" name="Google Shape;2536;p28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37" name="Google Shape;2537;p28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38" name="Google Shape;2538;p28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39" name="Google Shape;2539;p28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2540" name="Google Shape;2540;p28"/>
          <p:cNvGrpSpPr/>
          <p:nvPr/>
        </p:nvGrpSpPr>
        <p:grpSpPr>
          <a:xfrm>
            <a:off x="11320152" y="2859338"/>
            <a:ext cx="1177683" cy="322788"/>
            <a:chOff x="2300350" y="2601250"/>
            <a:chExt cx="2275275" cy="623625"/>
          </a:xfrm>
        </p:grpSpPr>
        <p:sp>
          <p:nvSpPr>
            <p:cNvPr id="2541" name="Google Shape;2541;p28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42" name="Google Shape;2542;p28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43" name="Google Shape;2543;p28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44" name="Google Shape;2544;p28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45" name="Google Shape;2545;p28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46" name="Google Shape;2546;p28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</p:spTree>
    <p:extLst>
      <p:ext uri="{BB962C8B-B14F-4D97-AF65-F5344CB8AC3E}">
        <p14:creationId xmlns:p14="http://schemas.microsoft.com/office/powerpoint/2010/main" val="12811234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8" name="Google Shape;2548;p29"/>
          <p:cNvGrpSpPr/>
          <p:nvPr/>
        </p:nvGrpSpPr>
        <p:grpSpPr>
          <a:xfrm>
            <a:off x="-32" y="-36"/>
            <a:ext cx="12191615" cy="6857784"/>
            <a:chOff x="597550" y="708125"/>
            <a:chExt cx="6449225" cy="4193850"/>
          </a:xfrm>
        </p:grpSpPr>
        <p:sp>
          <p:nvSpPr>
            <p:cNvPr id="2549" name="Google Shape;2549;p29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50" name="Google Shape;2550;p29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51" name="Google Shape;2551;p29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52" name="Google Shape;2552;p29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53" name="Google Shape;2553;p29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54" name="Google Shape;2554;p29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55" name="Google Shape;2555;p29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56" name="Google Shape;2556;p29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57" name="Google Shape;2557;p29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58" name="Google Shape;2558;p29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59" name="Google Shape;2559;p29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60" name="Google Shape;2560;p29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61" name="Google Shape;2561;p29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62" name="Google Shape;2562;p29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63" name="Google Shape;2563;p29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64" name="Google Shape;2564;p29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65" name="Google Shape;2565;p29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66" name="Google Shape;2566;p29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67" name="Google Shape;2567;p29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68" name="Google Shape;2568;p29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69" name="Google Shape;2569;p29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70" name="Google Shape;2570;p29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71" name="Google Shape;2571;p29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72" name="Google Shape;2572;p29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73" name="Google Shape;2573;p29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74" name="Google Shape;2574;p29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75" name="Google Shape;2575;p29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76" name="Google Shape;2576;p29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77" name="Google Shape;2577;p29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78" name="Google Shape;2578;p29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79" name="Google Shape;2579;p29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80" name="Google Shape;2580;p29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81" name="Google Shape;2581;p29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82" name="Google Shape;2582;p29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83" name="Google Shape;2583;p29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84" name="Google Shape;2584;p29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85" name="Google Shape;2585;p29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86" name="Google Shape;2586;p29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2587" name="Google Shape;2587;p29"/>
          <p:cNvGrpSpPr/>
          <p:nvPr/>
        </p:nvGrpSpPr>
        <p:grpSpPr>
          <a:xfrm rot="5400000">
            <a:off x="113467" y="1043767"/>
            <a:ext cx="131869" cy="737453"/>
            <a:chOff x="4898850" y="4820550"/>
            <a:chExt cx="98902" cy="553090"/>
          </a:xfrm>
        </p:grpSpPr>
        <p:sp>
          <p:nvSpPr>
            <p:cNvPr id="2588" name="Google Shape;2588;p2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89" name="Google Shape;2589;p2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90" name="Google Shape;2590;p2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91" name="Google Shape;2591;p2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92" name="Google Shape;2592;p2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2593" name="Google Shape;2593;p29"/>
          <p:cNvGrpSpPr/>
          <p:nvPr/>
        </p:nvGrpSpPr>
        <p:grpSpPr>
          <a:xfrm>
            <a:off x="-1886073" y="2655905"/>
            <a:ext cx="3063733" cy="463200"/>
            <a:chOff x="-1414555" y="3058729"/>
            <a:chExt cx="2297800" cy="347400"/>
          </a:xfrm>
        </p:grpSpPr>
        <p:sp>
          <p:nvSpPr>
            <p:cNvPr id="2594" name="Google Shape;2594;p29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95" name="Google Shape;2595;p29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2596" name="Google Shape;2596;p29"/>
          <p:cNvGrpSpPr/>
          <p:nvPr/>
        </p:nvGrpSpPr>
        <p:grpSpPr>
          <a:xfrm flipH="1">
            <a:off x="-1065672" y="4401073"/>
            <a:ext cx="2430688" cy="262659"/>
            <a:chOff x="7857346" y="4002005"/>
            <a:chExt cx="1823016" cy="196994"/>
          </a:xfrm>
        </p:grpSpPr>
        <p:sp>
          <p:nvSpPr>
            <p:cNvPr id="2597" name="Google Shape;2597;p29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98" name="Google Shape;2598;p29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99" name="Google Shape;2599;p29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2600" name="Google Shape;2600;p29"/>
          <p:cNvSpPr/>
          <p:nvPr/>
        </p:nvSpPr>
        <p:spPr>
          <a:xfrm rot="5400000">
            <a:off x="10939735" y="-465906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sp>
        <p:nvSpPr>
          <p:cNvPr id="2601" name="Google Shape;2601;p29"/>
          <p:cNvSpPr/>
          <p:nvPr/>
        </p:nvSpPr>
        <p:spPr>
          <a:xfrm rot="10800000">
            <a:off x="10315483" y="5857118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grpSp>
        <p:nvGrpSpPr>
          <p:cNvPr id="2602" name="Google Shape;2602;p29"/>
          <p:cNvGrpSpPr/>
          <p:nvPr/>
        </p:nvGrpSpPr>
        <p:grpSpPr>
          <a:xfrm rot="5400000">
            <a:off x="11051552" y="3566617"/>
            <a:ext cx="1177683" cy="322788"/>
            <a:chOff x="2300350" y="2601250"/>
            <a:chExt cx="2275275" cy="623625"/>
          </a:xfrm>
        </p:grpSpPr>
        <p:sp>
          <p:nvSpPr>
            <p:cNvPr id="2603" name="Google Shape;2603;p2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04" name="Google Shape;2604;p2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05" name="Google Shape;2605;p2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06" name="Google Shape;2606;p2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07" name="Google Shape;2607;p2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08" name="Google Shape;2608;p2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2609" name="Google Shape;2609;p29"/>
          <p:cNvGrpSpPr/>
          <p:nvPr/>
        </p:nvGrpSpPr>
        <p:grpSpPr>
          <a:xfrm>
            <a:off x="11377396" y="-384517"/>
            <a:ext cx="402753" cy="2027976"/>
            <a:chOff x="-108754" y="2690919"/>
            <a:chExt cx="302065" cy="1520982"/>
          </a:xfrm>
        </p:grpSpPr>
        <p:sp>
          <p:nvSpPr>
            <p:cNvPr id="2610" name="Google Shape;2610;p29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11" name="Google Shape;2611;p29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12" name="Google Shape;2612;p29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13" name="Google Shape;2613;p29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14" name="Google Shape;2614;p29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2615" name="Google Shape;2615;p29"/>
          <p:cNvGrpSpPr/>
          <p:nvPr/>
        </p:nvGrpSpPr>
        <p:grpSpPr>
          <a:xfrm>
            <a:off x="1569276" y="-143943"/>
            <a:ext cx="2027976" cy="402753"/>
            <a:chOff x="5642557" y="-150670"/>
            <a:chExt cx="1520982" cy="302065"/>
          </a:xfrm>
        </p:grpSpPr>
        <p:sp>
          <p:nvSpPr>
            <p:cNvPr id="2616" name="Google Shape;2616;p29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17" name="Google Shape;2617;p29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18" name="Google Shape;2618;p29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19" name="Google Shape;2619;p29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20" name="Google Shape;2620;p29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2621" name="Google Shape;2621;p29"/>
          <p:cNvGrpSpPr/>
          <p:nvPr/>
        </p:nvGrpSpPr>
        <p:grpSpPr>
          <a:xfrm>
            <a:off x="8561193" y="-1940395"/>
            <a:ext cx="463200" cy="3063733"/>
            <a:chOff x="6420895" y="-1455296"/>
            <a:chExt cx="347400" cy="2297800"/>
          </a:xfrm>
        </p:grpSpPr>
        <p:sp>
          <p:nvSpPr>
            <p:cNvPr id="2622" name="Google Shape;2622;p29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23" name="Google Shape;2623;p29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2624" name="Google Shape;2624;p29"/>
          <p:cNvGrpSpPr/>
          <p:nvPr/>
        </p:nvGrpSpPr>
        <p:grpSpPr>
          <a:xfrm>
            <a:off x="-296977" y="5747585"/>
            <a:ext cx="2009543" cy="782400"/>
            <a:chOff x="-222733" y="4310689"/>
            <a:chExt cx="1507157" cy="586800"/>
          </a:xfrm>
        </p:grpSpPr>
        <p:sp>
          <p:nvSpPr>
            <p:cNvPr id="2625" name="Google Shape;2625;p29"/>
            <p:cNvSpPr/>
            <p:nvPr/>
          </p:nvSpPr>
          <p:spPr>
            <a:xfrm rot="-5400000">
              <a:off x="348812" y="39618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grpSp>
          <p:nvGrpSpPr>
            <p:cNvPr id="2626" name="Google Shape;2626;p29"/>
            <p:cNvGrpSpPr/>
            <p:nvPr/>
          </p:nvGrpSpPr>
          <p:grpSpPr>
            <a:xfrm>
              <a:off x="-222733" y="4537116"/>
              <a:ext cx="1105976" cy="133969"/>
              <a:chOff x="8183182" y="663852"/>
              <a:chExt cx="1475028" cy="178673"/>
            </a:xfrm>
          </p:grpSpPr>
          <p:grpSp>
            <p:nvGrpSpPr>
              <p:cNvPr id="2627" name="Google Shape;2627;p29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2628" name="Google Shape;2628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2629" name="Google Shape;2629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2630" name="Google Shape;2630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2631" name="Google Shape;2631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2632" name="Google Shape;2632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2633" name="Google Shape;2633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2634" name="Google Shape;2634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2635" name="Google Shape;2635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2636" name="Google Shape;2636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2637" name="Google Shape;2637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</p:grpSp>
          <p:grpSp>
            <p:nvGrpSpPr>
              <p:cNvPr id="2638" name="Google Shape;2638;p29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2639" name="Google Shape;2639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2640" name="Google Shape;2640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2641" name="Google Shape;2641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2642" name="Google Shape;2642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2643" name="Google Shape;2643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2644" name="Google Shape;2644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2645" name="Google Shape;2645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2646" name="Google Shape;2646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2647" name="Google Shape;2647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  <p:sp>
              <p:nvSpPr>
                <p:cNvPr id="2648" name="Google Shape;2648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733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637782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9" name="Google Shape;1149;p15"/>
          <p:cNvGrpSpPr/>
          <p:nvPr/>
        </p:nvGrpSpPr>
        <p:grpSpPr>
          <a:xfrm>
            <a:off x="-32" y="-36"/>
            <a:ext cx="12191615" cy="6857784"/>
            <a:chOff x="597550" y="708125"/>
            <a:chExt cx="6449225" cy="4193850"/>
          </a:xfrm>
        </p:grpSpPr>
        <p:sp>
          <p:nvSpPr>
            <p:cNvPr id="1150" name="Google Shape;1150;p15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51" name="Google Shape;1151;p15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52" name="Google Shape;1152;p15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53" name="Google Shape;1153;p15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54" name="Google Shape;1154;p15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55" name="Google Shape;1155;p15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56" name="Google Shape;1156;p15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57" name="Google Shape;1157;p15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58" name="Google Shape;1158;p15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59" name="Google Shape;1159;p15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60" name="Google Shape;1160;p15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61" name="Google Shape;1161;p15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62" name="Google Shape;1162;p15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63" name="Google Shape;1163;p15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64" name="Google Shape;1164;p15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65" name="Google Shape;1165;p15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66" name="Google Shape;1166;p15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67" name="Google Shape;1167;p15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68" name="Google Shape;1168;p15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69" name="Google Shape;1169;p15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70" name="Google Shape;1170;p15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71" name="Google Shape;1171;p15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72" name="Google Shape;1172;p15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73" name="Google Shape;1173;p15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74" name="Google Shape;1174;p15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75" name="Google Shape;1175;p15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76" name="Google Shape;1176;p15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77" name="Google Shape;1177;p15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78" name="Google Shape;1178;p15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79" name="Google Shape;1179;p15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80" name="Google Shape;1180;p15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81" name="Google Shape;1181;p15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82" name="Google Shape;1182;p15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83" name="Google Shape;1183;p15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84" name="Google Shape;1184;p15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85" name="Google Shape;1185;p15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86" name="Google Shape;1186;p15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87" name="Google Shape;1187;p15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1188" name="Google Shape;1188;p15"/>
          <p:cNvSpPr txBox="1">
            <a:spLocks noGrp="1"/>
          </p:cNvSpPr>
          <p:nvPr>
            <p:ph type="title"/>
          </p:nvPr>
        </p:nvSpPr>
        <p:spPr>
          <a:xfrm>
            <a:off x="1152700" y="3207567"/>
            <a:ext cx="10088400" cy="11224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189" name="Google Shape;1189;p15"/>
          <p:cNvSpPr txBox="1">
            <a:spLocks noGrp="1"/>
          </p:cNvSpPr>
          <p:nvPr>
            <p:ph type="subTitle" idx="1"/>
          </p:nvPr>
        </p:nvSpPr>
        <p:spPr>
          <a:xfrm>
            <a:off x="1152700" y="4587300"/>
            <a:ext cx="6192000" cy="4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90" name="Google Shape;1190;p15"/>
          <p:cNvSpPr txBox="1">
            <a:spLocks noGrp="1"/>
          </p:cNvSpPr>
          <p:nvPr>
            <p:ph type="title" idx="2" hasCustomPrompt="1"/>
          </p:nvPr>
        </p:nvSpPr>
        <p:spPr>
          <a:xfrm>
            <a:off x="1152700" y="1979967"/>
            <a:ext cx="2840400" cy="1227600"/>
          </a:xfrm>
          <a:prstGeom prst="rect">
            <a:avLst/>
          </a:prstGeom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10666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10666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10666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10666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10666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10666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10666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10666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10666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191" name="Google Shape;1191;p15"/>
          <p:cNvGrpSpPr/>
          <p:nvPr/>
        </p:nvGrpSpPr>
        <p:grpSpPr>
          <a:xfrm rot="5400000">
            <a:off x="-43560" y="2161367"/>
            <a:ext cx="131869" cy="737453"/>
            <a:chOff x="4898850" y="4820550"/>
            <a:chExt cx="98902" cy="553090"/>
          </a:xfrm>
        </p:grpSpPr>
        <p:sp>
          <p:nvSpPr>
            <p:cNvPr id="1192" name="Google Shape;1192;p15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93" name="Google Shape;1193;p15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94" name="Google Shape;1194;p15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95" name="Google Shape;1195;p15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196" name="Google Shape;1196;p15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1197" name="Google Shape;1197;p15"/>
          <p:cNvSpPr/>
          <p:nvPr/>
        </p:nvSpPr>
        <p:spPr>
          <a:xfrm rot="-5400000">
            <a:off x="465091" y="5208165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sp>
        <p:nvSpPr>
          <p:cNvPr id="1198" name="Google Shape;1198;p15"/>
          <p:cNvSpPr/>
          <p:nvPr/>
        </p:nvSpPr>
        <p:spPr>
          <a:xfrm rot="5400000">
            <a:off x="-749607" y="-452795"/>
            <a:ext cx="2659600" cy="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sp>
        <p:nvSpPr>
          <p:cNvPr id="1199" name="Google Shape;1199;p15"/>
          <p:cNvSpPr/>
          <p:nvPr/>
        </p:nvSpPr>
        <p:spPr>
          <a:xfrm rot="5400000">
            <a:off x="-377207" y="-48661"/>
            <a:ext cx="2659600" cy="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sp>
        <p:nvSpPr>
          <p:cNvPr id="1200" name="Google Shape;1200;p15"/>
          <p:cNvSpPr/>
          <p:nvPr/>
        </p:nvSpPr>
        <p:spPr>
          <a:xfrm rot="10800000" flipH="1">
            <a:off x="3855293" y="6456305"/>
            <a:ext cx="2659600" cy="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sp>
        <p:nvSpPr>
          <p:cNvPr id="1201" name="Google Shape;1201;p15"/>
          <p:cNvSpPr/>
          <p:nvPr/>
        </p:nvSpPr>
        <p:spPr>
          <a:xfrm>
            <a:off x="11380767" y="-14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grpSp>
        <p:nvGrpSpPr>
          <p:cNvPr id="1202" name="Google Shape;1202;p15"/>
          <p:cNvGrpSpPr/>
          <p:nvPr/>
        </p:nvGrpSpPr>
        <p:grpSpPr>
          <a:xfrm flipH="1">
            <a:off x="10530679" y="467649"/>
            <a:ext cx="2027976" cy="402753"/>
            <a:chOff x="5642557" y="-150670"/>
            <a:chExt cx="1520982" cy="302065"/>
          </a:xfrm>
        </p:grpSpPr>
        <p:sp>
          <p:nvSpPr>
            <p:cNvPr id="1203" name="Google Shape;1203;p1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04" name="Google Shape;1204;p1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05" name="Google Shape;1205;p1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06" name="Google Shape;1206;p1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07" name="Google Shape;1207;p1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1208" name="Google Shape;1208;p15"/>
          <p:cNvGrpSpPr/>
          <p:nvPr/>
        </p:nvGrpSpPr>
        <p:grpSpPr>
          <a:xfrm rot="5400000">
            <a:off x="146070" y="2605367"/>
            <a:ext cx="131869" cy="737453"/>
            <a:chOff x="4898850" y="4820550"/>
            <a:chExt cx="98902" cy="553090"/>
          </a:xfrm>
        </p:grpSpPr>
        <p:sp>
          <p:nvSpPr>
            <p:cNvPr id="1209" name="Google Shape;1209;p15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10" name="Google Shape;1210;p15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11" name="Google Shape;1211;p15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12" name="Google Shape;1212;p15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13" name="Google Shape;1213;p15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1214" name="Google Shape;1214;p15"/>
          <p:cNvGrpSpPr/>
          <p:nvPr/>
        </p:nvGrpSpPr>
        <p:grpSpPr>
          <a:xfrm>
            <a:off x="6242876" y="-143943"/>
            <a:ext cx="2027976" cy="402753"/>
            <a:chOff x="5642557" y="-150670"/>
            <a:chExt cx="1520982" cy="302065"/>
          </a:xfrm>
        </p:grpSpPr>
        <p:sp>
          <p:nvSpPr>
            <p:cNvPr id="1215" name="Google Shape;1215;p1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16" name="Google Shape;1216;p1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17" name="Google Shape;1217;p1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18" name="Google Shape;1218;p1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19" name="Google Shape;1219;p1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1220" name="Google Shape;1220;p15"/>
          <p:cNvGrpSpPr/>
          <p:nvPr/>
        </p:nvGrpSpPr>
        <p:grpSpPr>
          <a:xfrm>
            <a:off x="10509127" y="5782105"/>
            <a:ext cx="3063733" cy="463200"/>
            <a:chOff x="7881845" y="4031779"/>
            <a:chExt cx="2297800" cy="347400"/>
          </a:xfrm>
        </p:grpSpPr>
        <p:sp>
          <p:nvSpPr>
            <p:cNvPr id="1221" name="Google Shape;1221;p15"/>
            <p:cNvSpPr/>
            <p:nvPr/>
          </p:nvSpPr>
          <p:spPr>
            <a:xfrm flipH="1">
              <a:off x="8184945" y="431107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1222" name="Google Shape;1222;p15"/>
            <p:cNvSpPr/>
            <p:nvPr/>
          </p:nvSpPr>
          <p:spPr>
            <a:xfrm flipH="1">
              <a:off x="7881845" y="403177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</p:spTree>
    <p:extLst>
      <p:ext uri="{BB962C8B-B14F-4D97-AF65-F5344CB8AC3E}">
        <p14:creationId xmlns:p14="http://schemas.microsoft.com/office/powerpoint/2010/main" val="3791180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4"/>
          <p:cNvGrpSpPr/>
          <p:nvPr/>
        </p:nvGrpSpPr>
        <p:grpSpPr>
          <a:xfrm>
            <a:off x="-32" y="-36"/>
            <a:ext cx="12191615" cy="6857784"/>
            <a:chOff x="597550" y="708125"/>
            <a:chExt cx="6449225" cy="4193850"/>
          </a:xfrm>
        </p:grpSpPr>
        <p:sp>
          <p:nvSpPr>
            <p:cNvPr id="231" name="Google Shape;231;p4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5" name="Google Shape;245;p4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269" name="Google Shape;269;p4"/>
          <p:cNvSpPr txBox="1"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4"/>
          <p:cNvSpPr txBox="1">
            <a:spLocks noGrp="1"/>
          </p:cNvSpPr>
          <p:nvPr>
            <p:ph type="body" idx="1"/>
          </p:nvPr>
        </p:nvSpPr>
        <p:spPr>
          <a:xfrm>
            <a:off x="950800" y="1583600"/>
            <a:ext cx="102904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271" name="Google Shape;271;p4"/>
          <p:cNvGrpSpPr/>
          <p:nvPr/>
        </p:nvGrpSpPr>
        <p:grpSpPr>
          <a:xfrm rot="5400000" flipH="1">
            <a:off x="10460595" y="192041"/>
            <a:ext cx="2430688" cy="395524"/>
            <a:chOff x="7857346" y="3902355"/>
            <a:chExt cx="1823016" cy="296643"/>
          </a:xfrm>
        </p:grpSpPr>
        <p:sp>
          <p:nvSpPr>
            <p:cNvPr id="272" name="Google Shape;272;p4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278" name="Google Shape;278;p4"/>
          <p:cNvSpPr/>
          <p:nvPr/>
        </p:nvSpPr>
        <p:spPr>
          <a:xfrm rot="5400000">
            <a:off x="10941548" y="5610501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grpSp>
        <p:nvGrpSpPr>
          <p:cNvPr id="279" name="Google Shape;279;p4"/>
          <p:cNvGrpSpPr/>
          <p:nvPr/>
        </p:nvGrpSpPr>
        <p:grpSpPr>
          <a:xfrm>
            <a:off x="10781261" y="6298057"/>
            <a:ext cx="2430688" cy="262659"/>
            <a:chOff x="8085946" y="4723543"/>
            <a:chExt cx="1823016" cy="196994"/>
          </a:xfrm>
        </p:grpSpPr>
        <p:sp>
          <p:nvSpPr>
            <p:cNvPr id="280" name="Google Shape;280;p4"/>
            <p:cNvSpPr/>
            <p:nvPr/>
          </p:nvSpPr>
          <p:spPr>
            <a:xfrm rot="10800000" flipH="1">
              <a:off x="8184816" y="4723543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1" name="Google Shape;281;p4"/>
            <p:cNvSpPr/>
            <p:nvPr/>
          </p:nvSpPr>
          <p:spPr>
            <a:xfrm rot="10800000" flipH="1">
              <a:off x="8085946" y="4828583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282" name="Google Shape;282;p4"/>
            <p:cNvSpPr/>
            <p:nvPr/>
          </p:nvSpPr>
          <p:spPr>
            <a:xfrm rot="10800000" flipH="1">
              <a:off x="8110687" y="4853293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283" name="Google Shape;283;p4"/>
          <p:cNvGrpSpPr/>
          <p:nvPr/>
        </p:nvGrpSpPr>
        <p:grpSpPr>
          <a:xfrm>
            <a:off x="-324086" y="214017"/>
            <a:ext cx="1474635" cy="178625"/>
            <a:chOff x="8183182" y="663852"/>
            <a:chExt cx="1475028" cy="178673"/>
          </a:xfrm>
        </p:grpSpPr>
        <p:grpSp>
          <p:nvGrpSpPr>
            <p:cNvPr id="284" name="Google Shape;284;p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85" name="Google Shape;285;p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86" name="Google Shape;286;p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87" name="Google Shape;287;p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88" name="Google Shape;288;p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89" name="Google Shape;289;p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90" name="Google Shape;290;p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91" name="Google Shape;291;p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92" name="Google Shape;292;p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93" name="Google Shape;293;p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94" name="Google Shape;294;p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</p:grpSp>
        <p:grpSp>
          <p:nvGrpSpPr>
            <p:cNvPr id="295" name="Google Shape;295;p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96" name="Google Shape;296;p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97" name="Google Shape;297;p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98" name="Google Shape;298;p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299" name="Google Shape;299;p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300" name="Google Shape;300;p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301" name="Google Shape;301;p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302" name="Google Shape;302;p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303" name="Google Shape;303;p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304" name="Google Shape;304;p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305" name="Google Shape;305;p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</p:grpSp>
      </p:grpSp>
      <p:sp>
        <p:nvSpPr>
          <p:cNvPr id="306" name="Google Shape;306;p4"/>
          <p:cNvSpPr/>
          <p:nvPr/>
        </p:nvSpPr>
        <p:spPr>
          <a:xfrm>
            <a:off x="-2091540" y="4484705"/>
            <a:ext cx="2659600" cy="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sp>
        <p:nvSpPr>
          <p:cNvPr id="307" name="Google Shape;307;p4"/>
          <p:cNvSpPr/>
          <p:nvPr/>
        </p:nvSpPr>
        <p:spPr>
          <a:xfrm rot="10800000">
            <a:off x="16" y="5145419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</p:spTree>
    <p:extLst>
      <p:ext uri="{BB962C8B-B14F-4D97-AF65-F5344CB8AC3E}">
        <p14:creationId xmlns:p14="http://schemas.microsoft.com/office/powerpoint/2010/main" val="1727939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p5"/>
          <p:cNvGrpSpPr/>
          <p:nvPr/>
        </p:nvGrpSpPr>
        <p:grpSpPr>
          <a:xfrm>
            <a:off x="-32" y="-36"/>
            <a:ext cx="12191615" cy="6857784"/>
            <a:chOff x="597550" y="708125"/>
            <a:chExt cx="6449225" cy="4193850"/>
          </a:xfrm>
        </p:grpSpPr>
        <p:sp>
          <p:nvSpPr>
            <p:cNvPr id="310" name="Google Shape;310;p5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6" name="Google Shape;346;p5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348" name="Google Shape;348;p5"/>
          <p:cNvSpPr txBox="1"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5"/>
          <p:cNvSpPr txBox="1">
            <a:spLocks noGrp="1"/>
          </p:cNvSpPr>
          <p:nvPr>
            <p:ph type="title" idx="2"/>
          </p:nvPr>
        </p:nvSpPr>
        <p:spPr>
          <a:xfrm>
            <a:off x="2054000" y="3871000"/>
            <a:ext cx="3496000" cy="3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350" name="Google Shape;350;p5"/>
          <p:cNvSpPr txBox="1">
            <a:spLocks noGrp="1"/>
          </p:cNvSpPr>
          <p:nvPr>
            <p:ph type="subTitle" idx="1"/>
          </p:nvPr>
        </p:nvSpPr>
        <p:spPr>
          <a:xfrm>
            <a:off x="2054000" y="4399012"/>
            <a:ext cx="3496000" cy="12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5"/>
          <p:cNvSpPr txBox="1">
            <a:spLocks noGrp="1"/>
          </p:cNvSpPr>
          <p:nvPr>
            <p:ph type="title" idx="3"/>
          </p:nvPr>
        </p:nvSpPr>
        <p:spPr>
          <a:xfrm>
            <a:off x="6649433" y="3871000"/>
            <a:ext cx="3496000" cy="3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352" name="Google Shape;352;p5"/>
          <p:cNvSpPr txBox="1">
            <a:spLocks noGrp="1"/>
          </p:cNvSpPr>
          <p:nvPr>
            <p:ph type="subTitle" idx="4"/>
          </p:nvPr>
        </p:nvSpPr>
        <p:spPr>
          <a:xfrm>
            <a:off x="6649433" y="4399011"/>
            <a:ext cx="3496000" cy="12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53" name="Google Shape;353;p5"/>
          <p:cNvGrpSpPr/>
          <p:nvPr/>
        </p:nvGrpSpPr>
        <p:grpSpPr>
          <a:xfrm>
            <a:off x="1417189" y="6410021"/>
            <a:ext cx="2064000" cy="90800"/>
            <a:chOff x="3980838" y="4076181"/>
            <a:chExt cx="1548000" cy="68100"/>
          </a:xfrm>
        </p:grpSpPr>
        <p:sp>
          <p:nvSpPr>
            <p:cNvPr id="354" name="Google Shape;354;p5"/>
            <p:cNvSpPr/>
            <p:nvPr/>
          </p:nvSpPr>
          <p:spPr>
            <a:xfrm>
              <a:off x="39808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41041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42274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43508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44741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45974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47207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48441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49674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50907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52140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53374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54607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367" name="Google Shape;367;p5"/>
          <p:cNvGrpSpPr/>
          <p:nvPr/>
        </p:nvGrpSpPr>
        <p:grpSpPr>
          <a:xfrm rot="5400000" flipH="1">
            <a:off x="-708829" y="217699"/>
            <a:ext cx="2430688" cy="395524"/>
            <a:chOff x="7857346" y="3902355"/>
            <a:chExt cx="1823016" cy="296643"/>
          </a:xfrm>
        </p:grpSpPr>
        <p:sp>
          <p:nvSpPr>
            <p:cNvPr id="368" name="Google Shape;368;p5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0" name="Google Shape;370;p5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1" name="Google Shape;371;p5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374" name="Google Shape;374;p5"/>
          <p:cNvGrpSpPr/>
          <p:nvPr/>
        </p:nvGrpSpPr>
        <p:grpSpPr>
          <a:xfrm>
            <a:off x="6219151" y="6614818"/>
            <a:ext cx="2027976" cy="402753"/>
            <a:chOff x="5642557" y="-150670"/>
            <a:chExt cx="1520982" cy="302065"/>
          </a:xfrm>
        </p:grpSpPr>
        <p:sp>
          <p:nvSpPr>
            <p:cNvPr id="375" name="Google Shape;375;p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6" name="Google Shape;376;p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7" name="Google Shape;377;p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8" name="Google Shape;378;p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380" name="Google Shape;380;p5"/>
          <p:cNvGrpSpPr/>
          <p:nvPr/>
        </p:nvGrpSpPr>
        <p:grpSpPr>
          <a:xfrm>
            <a:off x="2077276" y="-143943"/>
            <a:ext cx="2027976" cy="402753"/>
            <a:chOff x="5642557" y="-150670"/>
            <a:chExt cx="1520982" cy="302065"/>
          </a:xfrm>
        </p:grpSpPr>
        <p:sp>
          <p:nvSpPr>
            <p:cNvPr id="381" name="Google Shape;381;p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386" name="Google Shape;386;p5"/>
          <p:cNvGrpSpPr/>
          <p:nvPr/>
        </p:nvGrpSpPr>
        <p:grpSpPr>
          <a:xfrm>
            <a:off x="10474319" y="396403"/>
            <a:ext cx="1177683" cy="322788"/>
            <a:chOff x="2300350" y="2601250"/>
            <a:chExt cx="2275275" cy="623625"/>
          </a:xfrm>
        </p:grpSpPr>
        <p:sp>
          <p:nvSpPr>
            <p:cNvPr id="387" name="Google Shape;387;p5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393" name="Google Shape;393;p5"/>
          <p:cNvGrpSpPr/>
          <p:nvPr/>
        </p:nvGrpSpPr>
        <p:grpSpPr>
          <a:xfrm rot="10800000">
            <a:off x="-285531" y="3612303"/>
            <a:ext cx="1177683" cy="322788"/>
            <a:chOff x="2300350" y="2601250"/>
            <a:chExt cx="2275275" cy="623625"/>
          </a:xfrm>
        </p:grpSpPr>
        <p:sp>
          <p:nvSpPr>
            <p:cNvPr id="394" name="Google Shape;394;p5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98" name="Google Shape;398;p5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399" name="Google Shape;399;p5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400" name="Google Shape;400;p5"/>
          <p:cNvSpPr/>
          <p:nvPr/>
        </p:nvSpPr>
        <p:spPr>
          <a:xfrm rot="5400000" flipH="1">
            <a:off x="10930785" y="5470335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grpSp>
        <p:nvGrpSpPr>
          <p:cNvPr id="401" name="Google Shape;401;p5"/>
          <p:cNvGrpSpPr/>
          <p:nvPr/>
        </p:nvGrpSpPr>
        <p:grpSpPr>
          <a:xfrm rot="10800000" flipH="1">
            <a:off x="11000599" y="6165238"/>
            <a:ext cx="1177683" cy="322788"/>
            <a:chOff x="2300350" y="2601250"/>
            <a:chExt cx="2275275" cy="623625"/>
          </a:xfrm>
        </p:grpSpPr>
        <p:sp>
          <p:nvSpPr>
            <p:cNvPr id="402" name="Google Shape;402;p5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03" name="Google Shape;403;p5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04" name="Google Shape;404;p5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05" name="Google Shape;405;p5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06" name="Google Shape;406;p5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07" name="Google Shape;407;p5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</p:spTree>
    <p:extLst>
      <p:ext uri="{BB962C8B-B14F-4D97-AF65-F5344CB8AC3E}">
        <p14:creationId xmlns:p14="http://schemas.microsoft.com/office/powerpoint/2010/main" val="484660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6"/>
          <p:cNvGrpSpPr/>
          <p:nvPr/>
        </p:nvGrpSpPr>
        <p:grpSpPr>
          <a:xfrm>
            <a:off x="-32" y="-36"/>
            <a:ext cx="12191615" cy="6857784"/>
            <a:chOff x="597550" y="708125"/>
            <a:chExt cx="6449225" cy="4193850"/>
          </a:xfrm>
        </p:grpSpPr>
        <p:sp>
          <p:nvSpPr>
            <p:cNvPr id="410" name="Google Shape;410;p6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43" name="Google Shape;443;p6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44" name="Google Shape;444;p6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45" name="Google Shape;445;p6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448" name="Google Shape;448;p6"/>
          <p:cNvSpPr txBox="1"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6"/>
          <p:cNvSpPr/>
          <p:nvPr/>
        </p:nvSpPr>
        <p:spPr>
          <a:xfrm rot="5400000">
            <a:off x="10941549" y="-465081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grpSp>
        <p:nvGrpSpPr>
          <p:cNvPr id="450" name="Google Shape;450;p6"/>
          <p:cNvGrpSpPr/>
          <p:nvPr/>
        </p:nvGrpSpPr>
        <p:grpSpPr>
          <a:xfrm>
            <a:off x="659069" y="6389500"/>
            <a:ext cx="1670529" cy="68000"/>
            <a:chOff x="2915381" y="4104819"/>
            <a:chExt cx="1252897" cy="51000"/>
          </a:xfrm>
        </p:grpSpPr>
        <p:sp>
          <p:nvSpPr>
            <p:cNvPr id="451" name="Google Shape;451;p6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57" name="Google Shape;457;p6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59" name="Google Shape;459;p6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60" name="Google Shape;460;p6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61" name="Google Shape;461;p6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62" name="Google Shape;462;p6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63" name="Google Shape;463;p6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64" name="Google Shape;464;p6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465" name="Google Shape;465;p6"/>
          <p:cNvSpPr/>
          <p:nvPr/>
        </p:nvSpPr>
        <p:spPr>
          <a:xfrm rot="10800000">
            <a:off x="11409615" y="5348634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grpSp>
        <p:nvGrpSpPr>
          <p:cNvPr id="466" name="Google Shape;466;p6"/>
          <p:cNvGrpSpPr/>
          <p:nvPr/>
        </p:nvGrpSpPr>
        <p:grpSpPr>
          <a:xfrm rot="5400000">
            <a:off x="11360346" y="5438765"/>
            <a:ext cx="402753" cy="2027976"/>
            <a:chOff x="-108754" y="2690919"/>
            <a:chExt cx="302065" cy="1520982"/>
          </a:xfrm>
        </p:grpSpPr>
        <p:sp>
          <p:nvSpPr>
            <p:cNvPr id="467" name="Google Shape;467;p6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68" name="Google Shape;468;p6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69" name="Google Shape;469;p6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70" name="Google Shape;470;p6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71" name="Google Shape;471;p6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472" name="Google Shape;472;p6"/>
          <p:cNvGrpSpPr/>
          <p:nvPr/>
        </p:nvGrpSpPr>
        <p:grpSpPr>
          <a:xfrm rot="5400000">
            <a:off x="113467" y="2466167"/>
            <a:ext cx="131869" cy="737453"/>
            <a:chOff x="4898850" y="4820550"/>
            <a:chExt cx="98902" cy="553090"/>
          </a:xfrm>
        </p:grpSpPr>
        <p:sp>
          <p:nvSpPr>
            <p:cNvPr id="473" name="Google Shape;473;p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74" name="Google Shape;474;p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75" name="Google Shape;475;p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76" name="Google Shape;476;p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77" name="Google Shape;477;p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478" name="Google Shape;478;p6"/>
          <p:cNvSpPr/>
          <p:nvPr/>
        </p:nvSpPr>
        <p:spPr>
          <a:xfrm>
            <a:off x="9" y="2742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grpSp>
        <p:nvGrpSpPr>
          <p:cNvPr id="479" name="Google Shape;479;p6"/>
          <p:cNvGrpSpPr/>
          <p:nvPr/>
        </p:nvGrpSpPr>
        <p:grpSpPr>
          <a:xfrm rot="-5400000">
            <a:off x="-197646" y="430175"/>
            <a:ext cx="1177683" cy="322788"/>
            <a:chOff x="2300350" y="2601250"/>
            <a:chExt cx="2275275" cy="623625"/>
          </a:xfrm>
        </p:grpSpPr>
        <p:sp>
          <p:nvSpPr>
            <p:cNvPr id="480" name="Google Shape;480;p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81" name="Google Shape;481;p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82" name="Google Shape;482;p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83" name="Google Shape;483;p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84" name="Google Shape;484;p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85" name="Google Shape;485;p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486" name="Google Shape;486;p6"/>
          <p:cNvGrpSpPr/>
          <p:nvPr/>
        </p:nvGrpSpPr>
        <p:grpSpPr>
          <a:xfrm>
            <a:off x="2280476" y="-143943"/>
            <a:ext cx="2027976" cy="402753"/>
            <a:chOff x="5642557" y="-150670"/>
            <a:chExt cx="1520982" cy="302065"/>
          </a:xfrm>
        </p:grpSpPr>
        <p:sp>
          <p:nvSpPr>
            <p:cNvPr id="487" name="Google Shape;487;p6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88" name="Google Shape;488;p6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89" name="Google Shape;489;p6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90" name="Google Shape;490;p6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91" name="Google Shape;491;p6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</p:spTree>
    <p:extLst>
      <p:ext uri="{BB962C8B-B14F-4D97-AF65-F5344CB8AC3E}">
        <p14:creationId xmlns:p14="http://schemas.microsoft.com/office/powerpoint/2010/main" val="3797743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3" name="Google Shape;493;p7"/>
          <p:cNvGrpSpPr/>
          <p:nvPr/>
        </p:nvGrpSpPr>
        <p:grpSpPr>
          <a:xfrm>
            <a:off x="-32" y="-36"/>
            <a:ext cx="12191615" cy="6857784"/>
            <a:chOff x="597550" y="708125"/>
            <a:chExt cx="6449225" cy="4193850"/>
          </a:xfrm>
        </p:grpSpPr>
        <p:sp>
          <p:nvSpPr>
            <p:cNvPr id="494" name="Google Shape;494;p7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05" name="Google Shape;505;p7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29" name="Google Shape;529;p7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30" name="Google Shape;530;p7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532" name="Google Shape;532;p7"/>
          <p:cNvSpPr txBox="1">
            <a:spLocks noGrp="1"/>
          </p:cNvSpPr>
          <p:nvPr>
            <p:ph type="title"/>
          </p:nvPr>
        </p:nvSpPr>
        <p:spPr>
          <a:xfrm>
            <a:off x="5910933" y="2594183"/>
            <a:ext cx="5330400" cy="7636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7"/>
          <p:cNvSpPr txBox="1">
            <a:spLocks noGrp="1"/>
          </p:cNvSpPr>
          <p:nvPr>
            <p:ph type="subTitle" idx="1"/>
          </p:nvPr>
        </p:nvSpPr>
        <p:spPr>
          <a:xfrm>
            <a:off x="5910933" y="3359047"/>
            <a:ext cx="5330400" cy="9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7"/>
          <p:cNvSpPr/>
          <p:nvPr/>
        </p:nvSpPr>
        <p:spPr>
          <a:xfrm>
            <a:off x="11409616" y="-14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sp>
        <p:nvSpPr>
          <p:cNvPr id="535" name="Google Shape;535;p7"/>
          <p:cNvSpPr/>
          <p:nvPr/>
        </p:nvSpPr>
        <p:spPr>
          <a:xfrm rot="-5400000">
            <a:off x="465083" y="-73614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grpSp>
        <p:nvGrpSpPr>
          <p:cNvPr id="536" name="Google Shape;536;p7"/>
          <p:cNvGrpSpPr/>
          <p:nvPr/>
        </p:nvGrpSpPr>
        <p:grpSpPr>
          <a:xfrm rot="10800000">
            <a:off x="-15" y="621289"/>
            <a:ext cx="1177683" cy="322788"/>
            <a:chOff x="2300350" y="2601250"/>
            <a:chExt cx="2275275" cy="623625"/>
          </a:xfrm>
        </p:grpSpPr>
        <p:sp>
          <p:nvSpPr>
            <p:cNvPr id="537" name="Google Shape;537;p7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543" name="Google Shape;543;p7"/>
          <p:cNvGrpSpPr/>
          <p:nvPr/>
        </p:nvGrpSpPr>
        <p:grpSpPr>
          <a:xfrm>
            <a:off x="2280476" y="-143943"/>
            <a:ext cx="2027976" cy="402753"/>
            <a:chOff x="5642557" y="-150670"/>
            <a:chExt cx="1520982" cy="302065"/>
          </a:xfrm>
        </p:grpSpPr>
        <p:sp>
          <p:nvSpPr>
            <p:cNvPr id="544" name="Google Shape;544;p7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45" name="Google Shape;545;p7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46" name="Google Shape;546;p7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47" name="Google Shape;547;p7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48" name="Google Shape;548;p7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549" name="Google Shape;549;p7"/>
          <p:cNvSpPr/>
          <p:nvPr/>
        </p:nvSpPr>
        <p:spPr>
          <a:xfrm rot="5400000">
            <a:off x="7353293" y="-520028"/>
            <a:ext cx="2659600" cy="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sp>
        <p:nvSpPr>
          <p:cNvPr id="550" name="Google Shape;550;p7"/>
          <p:cNvSpPr/>
          <p:nvPr/>
        </p:nvSpPr>
        <p:spPr>
          <a:xfrm rot="5400000">
            <a:off x="7725693" y="-115895"/>
            <a:ext cx="2659600" cy="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grpSp>
        <p:nvGrpSpPr>
          <p:cNvPr id="551" name="Google Shape;551;p7"/>
          <p:cNvGrpSpPr/>
          <p:nvPr/>
        </p:nvGrpSpPr>
        <p:grpSpPr>
          <a:xfrm>
            <a:off x="4669636" y="1121975"/>
            <a:ext cx="1670529" cy="68000"/>
            <a:chOff x="2915381" y="4104819"/>
            <a:chExt cx="1252897" cy="51000"/>
          </a:xfrm>
        </p:grpSpPr>
        <p:sp>
          <p:nvSpPr>
            <p:cNvPr id="552" name="Google Shape;552;p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53" name="Google Shape;553;p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54" name="Google Shape;554;p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55" name="Google Shape;555;p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56" name="Google Shape;556;p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57" name="Google Shape;557;p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58" name="Google Shape;558;p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59" name="Google Shape;559;p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60" name="Google Shape;560;p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61" name="Google Shape;561;p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62" name="Google Shape;562;p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63" name="Google Shape;563;p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64" name="Google Shape;564;p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65" name="Google Shape;565;p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566" name="Google Shape;566;p7"/>
          <p:cNvSpPr/>
          <p:nvPr/>
        </p:nvSpPr>
        <p:spPr>
          <a:xfrm rot="5400000">
            <a:off x="10941548" y="5610501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grpSp>
        <p:nvGrpSpPr>
          <p:cNvPr id="567" name="Google Shape;567;p7"/>
          <p:cNvGrpSpPr/>
          <p:nvPr/>
        </p:nvGrpSpPr>
        <p:grpSpPr>
          <a:xfrm>
            <a:off x="10781261" y="6298057"/>
            <a:ext cx="2430688" cy="262659"/>
            <a:chOff x="8085946" y="4723543"/>
            <a:chExt cx="1823016" cy="196994"/>
          </a:xfrm>
        </p:grpSpPr>
        <p:sp>
          <p:nvSpPr>
            <p:cNvPr id="568" name="Google Shape;568;p7"/>
            <p:cNvSpPr/>
            <p:nvPr/>
          </p:nvSpPr>
          <p:spPr>
            <a:xfrm rot="10800000" flipH="1">
              <a:off x="8184816" y="4723543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69" name="Google Shape;569;p7"/>
            <p:cNvSpPr/>
            <p:nvPr/>
          </p:nvSpPr>
          <p:spPr>
            <a:xfrm rot="10800000" flipH="1">
              <a:off x="8085946" y="4828583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70" name="Google Shape;570;p7"/>
            <p:cNvSpPr/>
            <p:nvPr/>
          </p:nvSpPr>
          <p:spPr>
            <a:xfrm rot="10800000" flipH="1">
              <a:off x="8110687" y="4853293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571" name="Google Shape;571;p7"/>
          <p:cNvSpPr/>
          <p:nvPr/>
        </p:nvSpPr>
        <p:spPr>
          <a:xfrm rot="10800000">
            <a:off x="559616" y="5418719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grpSp>
        <p:nvGrpSpPr>
          <p:cNvPr id="572" name="Google Shape;572;p7"/>
          <p:cNvGrpSpPr/>
          <p:nvPr/>
        </p:nvGrpSpPr>
        <p:grpSpPr>
          <a:xfrm rot="5400000">
            <a:off x="38986" y="4117028"/>
            <a:ext cx="131869" cy="737453"/>
            <a:chOff x="4898850" y="4820550"/>
            <a:chExt cx="98902" cy="553090"/>
          </a:xfrm>
        </p:grpSpPr>
        <p:sp>
          <p:nvSpPr>
            <p:cNvPr id="573" name="Google Shape;573;p7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74" name="Google Shape;574;p7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75" name="Google Shape;575;p7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76" name="Google Shape;576;p7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77" name="Google Shape;577;p7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578" name="Google Shape;578;p7"/>
          <p:cNvGrpSpPr/>
          <p:nvPr/>
        </p:nvGrpSpPr>
        <p:grpSpPr>
          <a:xfrm>
            <a:off x="6606024" y="6611689"/>
            <a:ext cx="2027976" cy="402753"/>
            <a:chOff x="5642557" y="-150670"/>
            <a:chExt cx="1520982" cy="302065"/>
          </a:xfrm>
        </p:grpSpPr>
        <p:sp>
          <p:nvSpPr>
            <p:cNvPr id="579" name="Google Shape;579;p7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80" name="Google Shape;580;p7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81" name="Google Shape;581;p7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82" name="Google Shape;582;p7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83" name="Google Shape;583;p7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</p:spTree>
    <p:extLst>
      <p:ext uri="{BB962C8B-B14F-4D97-AF65-F5344CB8AC3E}">
        <p14:creationId xmlns:p14="http://schemas.microsoft.com/office/powerpoint/2010/main" val="3500989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" name="Google Shape;585;p8"/>
          <p:cNvGrpSpPr/>
          <p:nvPr/>
        </p:nvGrpSpPr>
        <p:grpSpPr>
          <a:xfrm>
            <a:off x="-32" y="-36"/>
            <a:ext cx="12191615" cy="6857784"/>
            <a:chOff x="597550" y="708125"/>
            <a:chExt cx="6449225" cy="4193850"/>
          </a:xfrm>
        </p:grpSpPr>
        <p:sp>
          <p:nvSpPr>
            <p:cNvPr id="586" name="Google Shape;586;p8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87" name="Google Shape;587;p8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88" name="Google Shape;588;p8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89" name="Google Shape;589;p8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90" name="Google Shape;590;p8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91" name="Google Shape;591;p8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92" name="Google Shape;592;p8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93" name="Google Shape;593;p8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94" name="Google Shape;594;p8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95" name="Google Shape;595;p8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96" name="Google Shape;596;p8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97" name="Google Shape;597;p8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98" name="Google Shape;598;p8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599" name="Google Shape;599;p8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00" name="Google Shape;600;p8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01" name="Google Shape;601;p8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02" name="Google Shape;602;p8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03" name="Google Shape;603;p8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04" name="Google Shape;604;p8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05" name="Google Shape;605;p8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06" name="Google Shape;606;p8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07" name="Google Shape;607;p8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08" name="Google Shape;608;p8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09" name="Google Shape;609;p8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10" name="Google Shape;610;p8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11" name="Google Shape;611;p8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12" name="Google Shape;612;p8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13" name="Google Shape;613;p8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14" name="Google Shape;614;p8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15" name="Google Shape;615;p8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16" name="Google Shape;616;p8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17" name="Google Shape;617;p8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18" name="Google Shape;618;p8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20" name="Google Shape;620;p8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21" name="Google Shape;621;p8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22" name="Google Shape;622;p8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23" name="Google Shape;623;p8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624" name="Google Shape;624;p8"/>
          <p:cNvSpPr txBox="1">
            <a:spLocks noGrp="1"/>
          </p:cNvSpPr>
          <p:nvPr>
            <p:ph type="title"/>
          </p:nvPr>
        </p:nvSpPr>
        <p:spPr>
          <a:xfrm>
            <a:off x="1576000" y="1760933"/>
            <a:ext cx="9040000" cy="336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666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625" name="Google Shape;625;p8"/>
          <p:cNvSpPr/>
          <p:nvPr/>
        </p:nvSpPr>
        <p:spPr>
          <a:xfrm rot="-5400000">
            <a:off x="465083" y="344002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grpSp>
        <p:nvGrpSpPr>
          <p:cNvPr id="626" name="Google Shape;626;p8"/>
          <p:cNvGrpSpPr/>
          <p:nvPr/>
        </p:nvGrpSpPr>
        <p:grpSpPr>
          <a:xfrm>
            <a:off x="-1886073" y="3773505"/>
            <a:ext cx="3063733" cy="463200"/>
            <a:chOff x="-1414555" y="2830129"/>
            <a:chExt cx="2297800" cy="347400"/>
          </a:xfrm>
        </p:grpSpPr>
        <p:sp>
          <p:nvSpPr>
            <p:cNvPr id="627" name="Google Shape;627;p8"/>
            <p:cNvSpPr/>
            <p:nvPr/>
          </p:nvSpPr>
          <p:spPr>
            <a:xfrm>
              <a:off x="-1414555" y="31094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28" name="Google Shape;628;p8"/>
            <p:cNvSpPr/>
            <p:nvPr/>
          </p:nvSpPr>
          <p:spPr>
            <a:xfrm>
              <a:off x="-1111455" y="28301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629" name="Google Shape;629;p8"/>
          <p:cNvGrpSpPr/>
          <p:nvPr/>
        </p:nvGrpSpPr>
        <p:grpSpPr>
          <a:xfrm>
            <a:off x="10746028" y="4882773"/>
            <a:ext cx="2430688" cy="262659"/>
            <a:chOff x="7857346" y="4002005"/>
            <a:chExt cx="1823016" cy="196994"/>
          </a:xfrm>
        </p:grpSpPr>
        <p:sp>
          <p:nvSpPr>
            <p:cNvPr id="630" name="Google Shape;630;p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31" name="Google Shape;631;p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32" name="Google Shape;632;p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633" name="Google Shape;633;p8"/>
          <p:cNvSpPr/>
          <p:nvPr/>
        </p:nvSpPr>
        <p:spPr>
          <a:xfrm rot="10800000">
            <a:off x="9833616" y="5393253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grpSp>
        <p:nvGrpSpPr>
          <p:cNvPr id="634" name="Google Shape;634;p8"/>
          <p:cNvGrpSpPr/>
          <p:nvPr/>
        </p:nvGrpSpPr>
        <p:grpSpPr>
          <a:xfrm rot="-5400000" flipH="1">
            <a:off x="4880661" y="6542957"/>
            <a:ext cx="2430688" cy="395524"/>
            <a:chOff x="7857346" y="3902355"/>
            <a:chExt cx="1823016" cy="296643"/>
          </a:xfrm>
        </p:grpSpPr>
        <p:sp>
          <p:nvSpPr>
            <p:cNvPr id="635" name="Google Shape;635;p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36" name="Google Shape;636;p8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37" name="Google Shape;637;p8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38" name="Google Shape;638;p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39" name="Google Shape;639;p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40" name="Google Shape;640;p8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641" name="Google Shape;641;p8"/>
          <p:cNvSpPr/>
          <p:nvPr/>
        </p:nvSpPr>
        <p:spPr>
          <a:xfrm rot="10800000">
            <a:off x="10703527" y="3305305"/>
            <a:ext cx="2659600" cy="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sp>
        <p:nvSpPr>
          <p:cNvPr id="642" name="Google Shape;642;p8"/>
          <p:cNvSpPr/>
          <p:nvPr/>
        </p:nvSpPr>
        <p:spPr>
          <a:xfrm rot="10800000">
            <a:off x="5860" y="5145434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sp>
        <p:nvSpPr>
          <p:cNvPr id="643" name="Google Shape;643;p8"/>
          <p:cNvSpPr/>
          <p:nvPr/>
        </p:nvSpPr>
        <p:spPr>
          <a:xfrm rot="5400000">
            <a:off x="10941549" y="-465081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grpSp>
        <p:nvGrpSpPr>
          <p:cNvPr id="644" name="Google Shape;644;p8"/>
          <p:cNvGrpSpPr/>
          <p:nvPr/>
        </p:nvGrpSpPr>
        <p:grpSpPr>
          <a:xfrm>
            <a:off x="10417076" y="2044450"/>
            <a:ext cx="2027976" cy="402753"/>
            <a:chOff x="5642557" y="-150670"/>
            <a:chExt cx="1520982" cy="302065"/>
          </a:xfrm>
        </p:grpSpPr>
        <p:sp>
          <p:nvSpPr>
            <p:cNvPr id="645" name="Google Shape;645;p8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46" name="Google Shape;646;p8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47" name="Google Shape;647;p8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48" name="Google Shape;648;p8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49" name="Google Shape;649;p8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650" name="Google Shape;650;p8"/>
          <p:cNvGrpSpPr/>
          <p:nvPr/>
        </p:nvGrpSpPr>
        <p:grpSpPr>
          <a:xfrm rot="5400000">
            <a:off x="566190" y="5235565"/>
            <a:ext cx="402753" cy="2027976"/>
            <a:chOff x="-108754" y="2690919"/>
            <a:chExt cx="302065" cy="1520982"/>
          </a:xfrm>
        </p:grpSpPr>
        <p:sp>
          <p:nvSpPr>
            <p:cNvPr id="651" name="Google Shape;651;p8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52" name="Google Shape;652;p8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53" name="Google Shape;653;p8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54" name="Google Shape;654;p8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55" name="Google Shape;655;p8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656" name="Google Shape;656;p8"/>
          <p:cNvSpPr/>
          <p:nvPr/>
        </p:nvSpPr>
        <p:spPr>
          <a:xfrm rot="-5400000" flipH="1">
            <a:off x="1412743" y="-251861"/>
            <a:ext cx="2659600" cy="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grpSp>
        <p:nvGrpSpPr>
          <p:cNvPr id="657" name="Google Shape;657;p8"/>
          <p:cNvGrpSpPr/>
          <p:nvPr/>
        </p:nvGrpSpPr>
        <p:grpSpPr>
          <a:xfrm>
            <a:off x="11103684" y="229805"/>
            <a:ext cx="1177683" cy="322788"/>
            <a:chOff x="2300350" y="2601250"/>
            <a:chExt cx="2275275" cy="623625"/>
          </a:xfrm>
        </p:grpSpPr>
        <p:sp>
          <p:nvSpPr>
            <p:cNvPr id="658" name="Google Shape;658;p8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59" name="Google Shape;659;p8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60" name="Google Shape;660;p8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61" name="Google Shape;661;p8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62" name="Google Shape;662;p8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63" name="Google Shape;663;p8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664" name="Google Shape;664;p8"/>
          <p:cNvGrpSpPr/>
          <p:nvPr/>
        </p:nvGrpSpPr>
        <p:grpSpPr>
          <a:xfrm flipH="1">
            <a:off x="-330678" y="2284705"/>
            <a:ext cx="1177683" cy="322788"/>
            <a:chOff x="2300350" y="2601250"/>
            <a:chExt cx="2275275" cy="623625"/>
          </a:xfrm>
        </p:grpSpPr>
        <p:sp>
          <p:nvSpPr>
            <p:cNvPr id="665" name="Google Shape;665;p8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66" name="Google Shape;666;p8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67" name="Google Shape;667;p8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68" name="Google Shape;668;p8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69" name="Google Shape;669;p8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671" name="Google Shape;671;p8"/>
          <p:cNvGrpSpPr/>
          <p:nvPr/>
        </p:nvGrpSpPr>
        <p:grpSpPr>
          <a:xfrm rot="-5400000">
            <a:off x="4888781" y="-77063"/>
            <a:ext cx="2430688" cy="395524"/>
            <a:chOff x="7857346" y="3902355"/>
            <a:chExt cx="1823016" cy="296643"/>
          </a:xfrm>
        </p:grpSpPr>
        <p:sp>
          <p:nvSpPr>
            <p:cNvPr id="672" name="Google Shape;672;p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73" name="Google Shape;673;p8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74" name="Google Shape;674;p8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75" name="Google Shape;675;p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76" name="Google Shape;676;p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677" name="Google Shape;677;p8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</p:spTree>
    <p:extLst>
      <p:ext uri="{BB962C8B-B14F-4D97-AF65-F5344CB8AC3E}">
        <p14:creationId xmlns:p14="http://schemas.microsoft.com/office/powerpoint/2010/main" val="1293637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0"/>
          <p:cNvSpPr txBox="1">
            <a:spLocks noGrp="1"/>
          </p:cNvSpPr>
          <p:nvPr>
            <p:ph type="body" idx="1"/>
          </p:nvPr>
        </p:nvSpPr>
        <p:spPr>
          <a:xfrm>
            <a:off x="1479400" y="5438703"/>
            <a:ext cx="9233200" cy="5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Exo"/>
                <a:ea typeface="Exo"/>
                <a:cs typeface="Exo"/>
                <a:sym typeface="Exo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9654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3" name="Google Shape;783;p11"/>
          <p:cNvGrpSpPr/>
          <p:nvPr/>
        </p:nvGrpSpPr>
        <p:grpSpPr>
          <a:xfrm>
            <a:off x="-32" y="-36"/>
            <a:ext cx="12191615" cy="6857784"/>
            <a:chOff x="597550" y="708125"/>
            <a:chExt cx="6449225" cy="4193850"/>
          </a:xfrm>
        </p:grpSpPr>
        <p:sp>
          <p:nvSpPr>
            <p:cNvPr id="784" name="Google Shape;784;p11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85" name="Google Shape;785;p11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86" name="Google Shape;786;p11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87" name="Google Shape;787;p11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88" name="Google Shape;788;p11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89" name="Google Shape;789;p11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90" name="Google Shape;790;p11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91" name="Google Shape;791;p11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92" name="Google Shape;792;p11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93" name="Google Shape;793;p11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94" name="Google Shape;794;p11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95" name="Google Shape;795;p11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96" name="Google Shape;796;p11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97" name="Google Shape;797;p11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98" name="Google Shape;798;p11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799" name="Google Shape;799;p11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00" name="Google Shape;800;p11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01" name="Google Shape;801;p11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02" name="Google Shape;802;p11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03" name="Google Shape;803;p11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04" name="Google Shape;804;p11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05" name="Google Shape;805;p11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06" name="Google Shape;806;p11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07" name="Google Shape;807;p11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08" name="Google Shape;808;p11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09" name="Google Shape;809;p11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10" name="Google Shape;810;p11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11" name="Google Shape;811;p11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12" name="Google Shape;812;p11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13" name="Google Shape;813;p11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14" name="Google Shape;814;p11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15" name="Google Shape;815;p11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16" name="Google Shape;816;p11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17" name="Google Shape;817;p11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18" name="Google Shape;818;p11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19" name="Google Shape;819;p11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20" name="Google Shape;820;p11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21" name="Google Shape;821;p11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822" name="Google Shape;822;p11"/>
          <p:cNvSpPr txBox="1">
            <a:spLocks noGrp="1"/>
          </p:cNvSpPr>
          <p:nvPr>
            <p:ph type="title" hasCustomPrompt="1"/>
          </p:nvPr>
        </p:nvSpPr>
        <p:spPr>
          <a:xfrm>
            <a:off x="950800" y="1771449"/>
            <a:ext cx="10290400" cy="2228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823" name="Google Shape;823;p11"/>
          <p:cNvSpPr txBox="1">
            <a:spLocks noGrp="1"/>
          </p:cNvSpPr>
          <p:nvPr>
            <p:ph type="subTitle" idx="1"/>
          </p:nvPr>
        </p:nvSpPr>
        <p:spPr>
          <a:xfrm>
            <a:off x="2716000" y="4101100"/>
            <a:ext cx="6760000" cy="4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24" name="Google Shape;824;p11"/>
          <p:cNvSpPr/>
          <p:nvPr/>
        </p:nvSpPr>
        <p:spPr>
          <a:xfrm rot="-5400000">
            <a:off x="465083" y="344002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grpSp>
        <p:nvGrpSpPr>
          <p:cNvPr id="825" name="Google Shape;825;p11"/>
          <p:cNvGrpSpPr/>
          <p:nvPr/>
        </p:nvGrpSpPr>
        <p:grpSpPr>
          <a:xfrm>
            <a:off x="2280476" y="-143943"/>
            <a:ext cx="2027976" cy="402753"/>
            <a:chOff x="5642557" y="-150670"/>
            <a:chExt cx="1520982" cy="302065"/>
          </a:xfrm>
        </p:grpSpPr>
        <p:sp>
          <p:nvSpPr>
            <p:cNvPr id="826" name="Google Shape;826;p11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27" name="Google Shape;827;p11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28" name="Google Shape;828;p11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29" name="Google Shape;829;p11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30" name="Google Shape;830;p11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831" name="Google Shape;831;p11"/>
          <p:cNvGrpSpPr/>
          <p:nvPr/>
        </p:nvGrpSpPr>
        <p:grpSpPr>
          <a:xfrm rot="5400000">
            <a:off x="113467" y="2466167"/>
            <a:ext cx="131869" cy="737453"/>
            <a:chOff x="4898850" y="4820550"/>
            <a:chExt cx="98902" cy="553090"/>
          </a:xfrm>
        </p:grpSpPr>
        <p:sp>
          <p:nvSpPr>
            <p:cNvPr id="832" name="Google Shape;832;p11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33" name="Google Shape;833;p11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34" name="Google Shape;834;p11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35" name="Google Shape;835;p11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36" name="Google Shape;836;p11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837" name="Google Shape;837;p11"/>
          <p:cNvSpPr/>
          <p:nvPr/>
        </p:nvSpPr>
        <p:spPr>
          <a:xfrm>
            <a:off x="-1886073" y="4450705"/>
            <a:ext cx="2659600" cy="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sp>
        <p:nvSpPr>
          <p:cNvPr id="838" name="Google Shape;838;p11"/>
          <p:cNvSpPr/>
          <p:nvPr/>
        </p:nvSpPr>
        <p:spPr>
          <a:xfrm>
            <a:off x="-1481940" y="4078305"/>
            <a:ext cx="2659600" cy="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grpSp>
        <p:nvGrpSpPr>
          <p:cNvPr id="839" name="Google Shape;839;p11"/>
          <p:cNvGrpSpPr/>
          <p:nvPr/>
        </p:nvGrpSpPr>
        <p:grpSpPr>
          <a:xfrm flipH="1">
            <a:off x="-1065672" y="5518673"/>
            <a:ext cx="2430688" cy="262659"/>
            <a:chOff x="7857346" y="4002005"/>
            <a:chExt cx="1823016" cy="196994"/>
          </a:xfrm>
        </p:grpSpPr>
        <p:sp>
          <p:nvSpPr>
            <p:cNvPr id="840" name="Google Shape;840;p11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41" name="Google Shape;841;p11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42" name="Google Shape;842;p11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843" name="Google Shape;843;p11"/>
          <p:cNvGrpSpPr/>
          <p:nvPr/>
        </p:nvGrpSpPr>
        <p:grpSpPr>
          <a:xfrm rot="-5400000" flipH="1">
            <a:off x="4880661" y="6509307"/>
            <a:ext cx="2430688" cy="395524"/>
            <a:chOff x="7857346" y="3902355"/>
            <a:chExt cx="1823016" cy="296643"/>
          </a:xfrm>
        </p:grpSpPr>
        <p:sp>
          <p:nvSpPr>
            <p:cNvPr id="844" name="Google Shape;844;p11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45" name="Google Shape;845;p11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46" name="Google Shape;846;p11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47" name="Google Shape;847;p11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48" name="Google Shape;848;p11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49" name="Google Shape;849;p11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sp>
        <p:nvSpPr>
          <p:cNvPr id="850" name="Google Shape;850;p11"/>
          <p:cNvSpPr/>
          <p:nvPr/>
        </p:nvSpPr>
        <p:spPr>
          <a:xfrm rot="5400000">
            <a:off x="7276793" y="-655995"/>
            <a:ext cx="2659600" cy="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sp>
        <p:nvSpPr>
          <p:cNvPr id="851" name="Google Shape;851;p11"/>
          <p:cNvSpPr/>
          <p:nvPr/>
        </p:nvSpPr>
        <p:spPr>
          <a:xfrm rot="5400000">
            <a:off x="7649193" y="-251861"/>
            <a:ext cx="2659600" cy="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sp>
        <p:nvSpPr>
          <p:cNvPr id="852" name="Google Shape;852;p11"/>
          <p:cNvSpPr/>
          <p:nvPr/>
        </p:nvSpPr>
        <p:spPr>
          <a:xfrm rot="10800000">
            <a:off x="10703527" y="3305305"/>
            <a:ext cx="2659600" cy="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sp>
        <p:nvSpPr>
          <p:cNvPr id="853" name="Google Shape;853;p11"/>
          <p:cNvSpPr/>
          <p:nvPr/>
        </p:nvSpPr>
        <p:spPr>
          <a:xfrm rot="5400000">
            <a:off x="10944515" y="5605042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sp>
        <p:nvSpPr>
          <p:cNvPr id="854" name="Google Shape;854;p11"/>
          <p:cNvSpPr/>
          <p:nvPr/>
        </p:nvSpPr>
        <p:spPr>
          <a:xfrm>
            <a:off x="11409616" y="-14"/>
            <a:ext cx="782400" cy="1712567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/>
          </a:p>
        </p:txBody>
      </p:sp>
      <p:grpSp>
        <p:nvGrpSpPr>
          <p:cNvPr id="855" name="Google Shape;855;p11"/>
          <p:cNvGrpSpPr/>
          <p:nvPr/>
        </p:nvGrpSpPr>
        <p:grpSpPr>
          <a:xfrm>
            <a:off x="10620276" y="416217"/>
            <a:ext cx="2027976" cy="402753"/>
            <a:chOff x="5642557" y="-150670"/>
            <a:chExt cx="1520982" cy="302065"/>
          </a:xfrm>
        </p:grpSpPr>
        <p:sp>
          <p:nvSpPr>
            <p:cNvPr id="856" name="Google Shape;856;p11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57" name="Google Shape;857;p11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58" name="Google Shape;858;p11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59" name="Google Shape;859;p11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60" name="Google Shape;860;p11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861" name="Google Shape;861;p11"/>
          <p:cNvGrpSpPr/>
          <p:nvPr/>
        </p:nvGrpSpPr>
        <p:grpSpPr>
          <a:xfrm>
            <a:off x="11327985" y="4321638"/>
            <a:ext cx="1177683" cy="322788"/>
            <a:chOff x="2300350" y="2601250"/>
            <a:chExt cx="2275275" cy="623625"/>
          </a:xfrm>
        </p:grpSpPr>
        <p:sp>
          <p:nvSpPr>
            <p:cNvPr id="862" name="Google Shape;862;p11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63" name="Google Shape;863;p11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64" name="Google Shape;864;p11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65" name="Google Shape;865;p11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66" name="Google Shape;866;p11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67" name="Google Shape;867;p11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868" name="Google Shape;868;p11"/>
          <p:cNvGrpSpPr/>
          <p:nvPr/>
        </p:nvGrpSpPr>
        <p:grpSpPr>
          <a:xfrm>
            <a:off x="11023189" y="2480989"/>
            <a:ext cx="1474635" cy="178625"/>
            <a:chOff x="8183182" y="663852"/>
            <a:chExt cx="1475028" cy="178673"/>
          </a:xfrm>
        </p:grpSpPr>
        <p:grpSp>
          <p:nvGrpSpPr>
            <p:cNvPr id="869" name="Google Shape;869;p1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870" name="Google Shape;870;p1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871" name="Google Shape;871;p1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872" name="Google Shape;872;p1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873" name="Google Shape;873;p1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874" name="Google Shape;874;p1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875" name="Google Shape;875;p1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876" name="Google Shape;876;p1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877" name="Google Shape;877;p1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878" name="Google Shape;878;p1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879" name="Google Shape;879;p1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</p:grpSp>
        <p:grpSp>
          <p:nvGrpSpPr>
            <p:cNvPr id="880" name="Google Shape;880;p1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881" name="Google Shape;881;p1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882" name="Google Shape;882;p1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883" name="Google Shape;883;p1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884" name="Google Shape;884;p1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885" name="Google Shape;885;p1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886" name="Google Shape;886;p1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887" name="Google Shape;887;p1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888" name="Google Shape;888;p1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889" name="Google Shape;889;p1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890" name="Google Shape;890;p1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</p:grpSp>
      </p:grpSp>
      <p:grpSp>
        <p:nvGrpSpPr>
          <p:cNvPr id="891" name="Google Shape;891;p11"/>
          <p:cNvGrpSpPr/>
          <p:nvPr/>
        </p:nvGrpSpPr>
        <p:grpSpPr>
          <a:xfrm>
            <a:off x="7263069" y="6048159"/>
            <a:ext cx="1670529" cy="68000"/>
            <a:chOff x="2915381" y="4104819"/>
            <a:chExt cx="1252897" cy="51000"/>
          </a:xfrm>
        </p:grpSpPr>
        <p:sp>
          <p:nvSpPr>
            <p:cNvPr id="892" name="Google Shape;892;p11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93" name="Google Shape;893;p11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94" name="Google Shape;894;p11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95" name="Google Shape;895;p11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96" name="Google Shape;896;p11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97" name="Google Shape;897;p11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98" name="Google Shape;898;p11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899" name="Google Shape;899;p11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00" name="Google Shape;900;p11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01" name="Google Shape;901;p11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02" name="Google Shape;902;p11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03" name="Google Shape;903;p11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04" name="Google Shape;904;p11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  <p:sp>
          <p:nvSpPr>
            <p:cNvPr id="905" name="Google Shape;905;p11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33"/>
            </a:p>
          </p:txBody>
        </p:sp>
      </p:grpSp>
      <p:grpSp>
        <p:nvGrpSpPr>
          <p:cNvPr id="906" name="Google Shape;906;p11"/>
          <p:cNvGrpSpPr/>
          <p:nvPr/>
        </p:nvGrpSpPr>
        <p:grpSpPr>
          <a:xfrm>
            <a:off x="-313351" y="1106326"/>
            <a:ext cx="1474635" cy="178625"/>
            <a:chOff x="8183182" y="663852"/>
            <a:chExt cx="1475028" cy="178673"/>
          </a:xfrm>
        </p:grpSpPr>
        <p:grpSp>
          <p:nvGrpSpPr>
            <p:cNvPr id="907" name="Google Shape;907;p1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908" name="Google Shape;908;p1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909" name="Google Shape;909;p1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910" name="Google Shape;910;p1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911" name="Google Shape;911;p1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912" name="Google Shape;912;p1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913" name="Google Shape;913;p1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914" name="Google Shape;914;p1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915" name="Google Shape;915;p1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916" name="Google Shape;916;p1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917" name="Google Shape;917;p1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</p:grpSp>
        <p:grpSp>
          <p:nvGrpSpPr>
            <p:cNvPr id="918" name="Google Shape;918;p1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919" name="Google Shape;919;p1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920" name="Google Shape;920;p1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921" name="Google Shape;921;p1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922" name="Google Shape;922;p1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923" name="Google Shape;923;p1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924" name="Google Shape;924;p1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925" name="Google Shape;925;p1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926" name="Google Shape;926;p1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927" name="Google Shape;927;p1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  <p:sp>
            <p:nvSpPr>
              <p:cNvPr id="928" name="Google Shape;928;p1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3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48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1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800" y="1583600"/>
            <a:ext cx="102904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3039571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9" r:id="rId8"/>
    <p:sldLayoutId id="2147483670" r:id="rId9"/>
    <p:sldLayoutId id="2147483671" r:id="rId10"/>
    <p:sldLayoutId id="2147483672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7" r:id="rId23"/>
    <p:sldLayoutId id="2147483688" r:id="rId24"/>
    <p:sldLayoutId id="2147483689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microsoft.com/office/2007/relationships/hdphoto" Target="../media/hdphoto5.wdp"/><Relationship Id="rId7" Type="http://schemas.openxmlformats.org/officeDocument/2006/relationships/image" Target="../media/image21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microsoft.com/office/2007/relationships/hdphoto" Target="../media/hdphoto6.wdp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1" name="Google Shape;2661;p33"/>
          <p:cNvGrpSpPr/>
          <p:nvPr/>
        </p:nvGrpSpPr>
        <p:grpSpPr>
          <a:xfrm rot="10800000">
            <a:off x="2840985" y="5781338"/>
            <a:ext cx="1177683" cy="322788"/>
            <a:chOff x="2300350" y="2601250"/>
            <a:chExt cx="2275275" cy="623625"/>
          </a:xfrm>
        </p:grpSpPr>
        <p:sp>
          <p:nvSpPr>
            <p:cNvPr id="2662" name="Google Shape;2662;p3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p3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p3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p3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p3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67" name="Google Shape;2667;p3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668" name="Google Shape;2668;p33"/>
          <p:cNvGrpSpPr/>
          <p:nvPr/>
        </p:nvGrpSpPr>
        <p:grpSpPr>
          <a:xfrm rot="-5400000" flipH="1">
            <a:off x="4880661" y="6509307"/>
            <a:ext cx="2430688" cy="395524"/>
            <a:chOff x="7857346" y="3902355"/>
            <a:chExt cx="1823016" cy="296643"/>
          </a:xfrm>
        </p:grpSpPr>
        <p:sp>
          <p:nvSpPr>
            <p:cNvPr id="2669" name="Google Shape;2669;p33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0" name="Google Shape;2670;p33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p33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2" name="Google Shape;2672;p33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3" name="Google Shape;2673;p33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p33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675" name="Google Shape;2675;p33"/>
          <p:cNvGrpSpPr/>
          <p:nvPr/>
        </p:nvGrpSpPr>
        <p:grpSpPr>
          <a:xfrm rot="5400000">
            <a:off x="3228534" y="736100"/>
            <a:ext cx="131869" cy="737453"/>
            <a:chOff x="4898850" y="4820550"/>
            <a:chExt cx="98902" cy="553090"/>
          </a:xfrm>
        </p:grpSpPr>
        <p:sp>
          <p:nvSpPr>
            <p:cNvPr id="2676" name="Google Shape;2676;p3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7" name="Google Shape;2677;p3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8" name="Google Shape;2678;p3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9" name="Google Shape;2679;p3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0" name="Google Shape;2680;p3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681" name="Google Shape;2681;p33"/>
          <p:cNvGrpSpPr/>
          <p:nvPr/>
        </p:nvGrpSpPr>
        <p:grpSpPr>
          <a:xfrm>
            <a:off x="6006889" y="752838"/>
            <a:ext cx="1474635" cy="178625"/>
            <a:chOff x="8183182" y="663852"/>
            <a:chExt cx="1475028" cy="178673"/>
          </a:xfrm>
        </p:grpSpPr>
        <p:grpSp>
          <p:nvGrpSpPr>
            <p:cNvPr id="2682" name="Google Shape;2682;p3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683" name="Google Shape;2683;p3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84" name="Google Shape;2684;p3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85" name="Google Shape;2685;p3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86" name="Google Shape;2686;p3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87" name="Google Shape;2687;p3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88" name="Google Shape;2688;p3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89" name="Google Shape;2689;p3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90" name="Google Shape;2690;p3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91" name="Google Shape;2691;p3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92" name="Google Shape;2692;p3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93" name="Google Shape;2693;p3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694" name="Google Shape;2694;p3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95" name="Google Shape;2695;p3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96" name="Google Shape;2696;p3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97" name="Google Shape;2697;p3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98" name="Google Shape;2698;p3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99" name="Google Shape;2699;p3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00" name="Google Shape;2700;p3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01" name="Google Shape;2701;p3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02" name="Google Shape;2702;p3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03" name="Google Shape;2703;p3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704" name="Google Shape;2704;p33"/>
          <p:cNvGrpSpPr/>
          <p:nvPr/>
        </p:nvGrpSpPr>
        <p:grpSpPr>
          <a:xfrm>
            <a:off x="7263069" y="6048159"/>
            <a:ext cx="1670529" cy="68000"/>
            <a:chOff x="2915381" y="4104819"/>
            <a:chExt cx="1252897" cy="51000"/>
          </a:xfrm>
        </p:grpSpPr>
        <p:sp>
          <p:nvSpPr>
            <p:cNvPr id="2705" name="Google Shape;2705;p33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6" name="Google Shape;2706;p33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7" name="Google Shape;2707;p33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8" name="Google Shape;2708;p33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9" name="Google Shape;2709;p33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0" name="Google Shape;2710;p33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1" name="Google Shape;2711;p33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2" name="Google Shape;2712;p33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3" name="Google Shape;2713;p33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4" name="Google Shape;2714;p33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5" name="Google Shape;2715;p33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6" name="Google Shape;2716;p33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7" name="Google Shape;2717;p33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8" name="Google Shape;2718;p33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978D3C2-EBC0-AF25-9831-20144DBFE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825" y="1103395"/>
            <a:ext cx="7362712" cy="4908473"/>
          </a:xfrm>
          <a:prstGeom prst="rect">
            <a:avLst/>
          </a:prstGeom>
          <a:effectLst>
            <a:glow rad="25400">
              <a:schemeClr val="accent1">
                <a:alpha val="23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69603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EE971-83B0-9633-4506-A7F3E0A7B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800" y="406258"/>
            <a:ext cx="10290400" cy="763600"/>
          </a:xfrm>
        </p:spPr>
        <p:txBody>
          <a:bodyPr/>
          <a:lstStyle/>
          <a:p>
            <a:pPr algn="ctr"/>
            <a:r>
              <a:rPr lang="th-TH" sz="4000" dirty="0">
                <a:solidFill>
                  <a:schemeClr val="bg1"/>
                </a:solidFill>
                <a:latin typeface="Ekkamai New" pitchFamily="2" charset="0"/>
                <a:cs typeface="Ekkamai New" pitchFamily="2" charset="0"/>
              </a:rPr>
              <a:t>ไอซีเลื่อนบิต </a:t>
            </a:r>
            <a:r>
              <a:rPr lang="th-TH" sz="4000" dirty="0">
                <a:solidFill>
                  <a:schemeClr val="accent2">
                    <a:lumMod val="40000"/>
                    <a:lumOff val="60000"/>
                  </a:schemeClr>
                </a:solidFill>
                <a:latin typeface="Ekkamai New" pitchFamily="2" charset="0"/>
                <a:cs typeface="Ekkamai New" pitchFamily="2" charset="0"/>
              </a:rPr>
              <a:t>74</a:t>
            </a:r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  <a:latin typeface="Ekkamai New" pitchFamily="2" charset="0"/>
                <a:cs typeface="Ekkamai New" pitchFamily="2" charset="0"/>
              </a:rPr>
              <a:t>HC</a:t>
            </a:r>
            <a:r>
              <a:rPr lang="th-TH" sz="4000" dirty="0">
                <a:solidFill>
                  <a:schemeClr val="accent2">
                    <a:lumMod val="40000"/>
                    <a:lumOff val="60000"/>
                  </a:schemeClr>
                </a:solidFill>
                <a:latin typeface="Ekkamai New" pitchFamily="2" charset="0"/>
                <a:cs typeface="Ekkamai New" pitchFamily="2" charset="0"/>
              </a:rPr>
              <a:t>595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44B4F-EB86-6DE6-C14A-775FD9E41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156" y="1151400"/>
            <a:ext cx="8705850" cy="4555200"/>
          </a:xfrm>
        </p:spPr>
        <p:txBody>
          <a:bodyPr/>
          <a:lstStyle/>
          <a:p>
            <a:pPr marL="203195" indent="0" algn="thaiDist">
              <a:lnSpc>
                <a:spcPct val="150000"/>
              </a:lnSpc>
              <a:buNone/>
            </a:pPr>
            <a:r>
              <a:rPr lang="th-TH" sz="2400" b="1" dirty="0">
                <a:latin typeface="Termtem" panose="00000500000000000000" pitchFamily="50" charset="-34"/>
                <a:cs typeface="Termtem" panose="00000500000000000000" pitchFamily="50" charset="-34"/>
              </a:rPr>
              <a:t>	</a:t>
            </a:r>
            <a:r>
              <a:rPr lang="th-TH" sz="1800" b="1" dirty="0">
                <a:latin typeface="Ekkamai New" pitchFamily="2" charset="0"/>
                <a:cs typeface="Ekkamai New" pitchFamily="2" charset="0"/>
              </a:rPr>
              <a:t>ไอซี 74</a:t>
            </a:r>
            <a:r>
              <a:rPr lang="en-US" sz="1800" b="1" dirty="0">
                <a:latin typeface="Ekkamai New" pitchFamily="2" charset="0"/>
                <a:cs typeface="Ekkamai New" pitchFamily="2" charset="0"/>
              </a:rPr>
              <a:t>HC595 </a:t>
            </a:r>
            <a:r>
              <a:rPr lang="th-TH" sz="1800" b="1" dirty="0">
                <a:latin typeface="Ekkamai New" pitchFamily="2" charset="0"/>
                <a:cs typeface="Ekkamai New" pitchFamily="2" charset="0"/>
              </a:rPr>
              <a:t>เป็นไอซีเลื่อนบิตที่นำข้อมูลเข้าแบบอนุกรม หรือทีละบิต</a:t>
            </a:r>
            <a:r>
              <a:rPr lang="th-TH" sz="18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ตาม</a:t>
            </a:r>
            <a:r>
              <a:rPr lang="th-TH" sz="1800" b="1" dirty="0">
                <a:effectLst/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จังหวะสัญญาณนาฬิกา </a:t>
            </a:r>
            <a:r>
              <a:rPr lang="th-TH" sz="1800" b="1" dirty="0">
                <a:latin typeface="Ekkamai New" pitchFamily="2" charset="0"/>
                <a:cs typeface="Ekkamai New" pitchFamily="2" charset="0"/>
              </a:rPr>
              <a:t>นำข้อมูลออกแบบขนานตามสัญญาณจังหวะการส่งข้อมูลออก และมีการนำข้อมูลออกแบบอนุกรมด้วย</a:t>
            </a:r>
            <a:endParaRPr lang="th-TH" sz="2400" b="1" dirty="0">
              <a:latin typeface="Ekkamai New" pitchFamily="2" charset="0"/>
              <a:cs typeface="Ekkamai New" pitchFamily="2" charset="0"/>
            </a:endParaRPr>
          </a:p>
        </p:txBody>
      </p:sp>
      <p:pic>
        <p:nvPicPr>
          <p:cNvPr id="5" name="Picture 4" descr="Chart&#10;&#10;Description automatically generated with low confidence">
            <a:extLst>
              <a:ext uri="{FF2B5EF4-FFF2-40B4-BE49-F238E27FC236}">
                <a16:creationId xmlns:a16="http://schemas.microsoft.com/office/drawing/2014/main" id="{6F2DC9BF-C087-1692-D236-81DA7E60B0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8"/>
          <a:stretch/>
        </p:blipFill>
        <p:spPr>
          <a:xfrm>
            <a:off x="1847994" y="2933699"/>
            <a:ext cx="2304762" cy="30515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7D197F6F-AB78-7B57-38F3-9B73EDAA2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890" y="2933700"/>
            <a:ext cx="5216712" cy="30515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3CDED265-3D16-D088-E837-7CE664972CB6}"/>
              </a:ext>
            </a:extLst>
          </p:cNvPr>
          <p:cNvCxnSpPr>
            <a:cxnSpLocks/>
          </p:cNvCxnSpPr>
          <p:nvPr/>
        </p:nvCxnSpPr>
        <p:spPr>
          <a:xfrm flipV="1">
            <a:off x="3940969" y="3165864"/>
            <a:ext cx="1433512" cy="1027517"/>
          </a:xfrm>
          <a:prstGeom prst="bentConnector3">
            <a:avLst>
              <a:gd name="adj1" fmla="val 55482"/>
            </a:avLst>
          </a:prstGeom>
          <a:ln w="1905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BFBBD43D-C937-945E-9280-07139E70317F}"/>
              </a:ext>
            </a:extLst>
          </p:cNvPr>
          <p:cNvCxnSpPr>
            <a:cxnSpLocks/>
          </p:cNvCxnSpPr>
          <p:nvPr/>
        </p:nvCxnSpPr>
        <p:spPr>
          <a:xfrm flipV="1">
            <a:off x="4096868" y="4364831"/>
            <a:ext cx="1296665" cy="411957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B3B0688D-436F-D644-4660-B1D9234E4728}"/>
              </a:ext>
            </a:extLst>
          </p:cNvPr>
          <p:cNvCxnSpPr>
            <a:cxnSpLocks/>
          </p:cNvCxnSpPr>
          <p:nvPr/>
        </p:nvCxnSpPr>
        <p:spPr>
          <a:xfrm flipV="1">
            <a:off x="4096867" y="3783806"/>
            <a:ext cx="1296666" cy="1295401"/>
          </a:xfrm>
          <a:prstGeom prst="bentConnector3">
            <a:avLst>
              <a:gd name="adj1" fmla="val 74976"/>
            </a:avLst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478247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587;p51">
            <a:extLst>
              <a:ext uri="{FF2B5EF4-FFF2-40B4-BE49-F238E27FC236}">
                <a16:creationId xmlns:a16="http://schemas.microsoft.com/office/drawing/2014/main" id="{45872A77-3027-C39C-98B5-144141994F0E}"/>
              </a:ext>
            </a:extLst>
          </p:cNvPr>
          <p:cNvSpPr/>
          <p:nvPr/>
        </p:nvSpPr>
        <p:spPr>
          <a:xfrm>
            <a:off x="2644803" y="4918255"/>
            <a:ext cx="3011071" cy="533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Google Shape;3587;p51">
            <a:extLst>
              <a:ext uri="{FF2B5EF4-FFF2-40B4-BE49-F238E27FC236}">
                <a16:creationId xmlns:a16="http://schemas.microsoft.com/office/drawing/2014/main" id="{246406E4-549A-D09A-93EF-8040AD153AE6}"/>
              </a:ext>
            </a:extLst>
          </p:cNvPr>
          <p:cNvSpPr/>
          <p:nvPr/>
        </p:nvSpPr>
        <p:spPr>
          <a:xfrm>
            <a:off x="2644804" y="3411871"/>
            <a:ext cx="3011071" cy="533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" name="Google Shape;3587;p51">
            <a:extLst>
              <a:ext uri="{FF2B5EF4-FFF2-40B4-BE49-F238E27FC236}">
                <a16:creationId xmlns:a16="http://schemas.microsoft.com/office/drawing/2014/main" id="{369CE015-9934-B1F7-D20F-62FB9CCBF6E5}"/>
              </a:ext>
            </a:extLst>
          </p:cNvPr>
          <p:cNvSpPr/>
          <p:nvPr/>
        </p:nvSpPr>
        <p:spPr>
          <a:xfrm>
            <a:off x="7813177" y="1946425"/>
            <a:ext cx="3011071" cy="533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" name="Google Shape;3587;p51">
            <a:extLst>
              <a:ext uri="{FF2B5EF4-FFF2-40B4-BE49-F238E27FC236}">
                <a16:creationId xmlns:a16="http://schemas.microsoft.com/office/drawing/2014/main" id="{279A9353-C062-6587-4E3E-79E9DAC8DEB0}"/>
              </a:ext>
            </a:extLst>
          </p:cNvPr>
          <p:cNvSpPr/>
          <p:nvPr/>
        </p:nvSpPr>
        <p:spPr>
          <a:xfrm>
            <a:off x="7775256" y="3394609"/>
            <a:ext cx="3011071" cy="533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587" name="Google Shape;3587;p51"/>
          <p:cNvSpPr/>
          <p:nvPr/>
        </p:nvSpPr>
        <p:spPr>
          <a:xfrm>
            <a:off x="2657223" y="1933089"/>
            <a:ext cx="3011071" cy="533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588" name="Google Shape;3588;p51"/>
          <p:cNvSpPr txBox="1">
            <a:spLocks noGrp="1"/>
          </p:cNvSpPr>
          <p:nvPr>
            <p:ph type="title"/>
          </p:nvPr>
        </p:nvSpPr>
        <p:spPr>
          <a:xfrm>
            <a:off x="950800" y="668786"/>
            <a:ext cx="10290400" cy="7636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th-TH" sz="4000" dirty="0">
                <a:solidFill>
                  <a:schemeClr val="bg1"/>
                </a:solidFill>
                <a:latin typeface="Ekkamai New" pitchFamily="2" charset="0"/>
                <a:cs typeface="Ekkamai New" pitchFamily="2" charset="0"/>
              </a:rPr>
              <a:t>ความสามารถในการทำงาน</a:t>
            </a:r>
            <a:endParaRPr sz="4000" dirty="0">
              <a:solidFill>
                <a:schemeClr val="bg1"/>
              </a:solidFill>
              <a:latin typeface="Ekkamai New" pitchFamily="2" charset="0"/>
              <a:cs typeface="Ekkamai New" pitchFamily="2" charset="0"/>
            </a:endParaRPr>
          </a:p>
        </p:txBody>
      </p:sp>
      <p:sp>
        <p:nvSpPr>
          <p:cNvPr id="3589" name="Google Shape;3589;p51"/>
          <p:cNvSpPr txBox="1">
            <a:spLocks noGrp="1"/>
          </p:cNvSpPr>
          <p:nvPr>
            <p:ph type="title" idx="2"/>
          </p:nvPr>
        </p:nvSpPr>
        <p:spPr>
          <a:xfrm>
            <a:off x="2715269" y="2017089"/>
            <a:ext cx="3017026" cy="365200"/>
          </a:xfrm>
          <a:prstGeom prst="rect">
            <a:avLst/>
          </a:prstGeom>
        </p:spPr>
        <p:txBody>
          <a:bodyPr spcFirstLastPara="1" wrap="square" lIns="121900" tIns="121900" rIns="150167" bIns="121900" anchor="ctr" anchorCtr="0">
            <a:noAutofit/>
          </a:bodyPr>
          <a:lstStyle/>
          <a:p>
            <a:r>
              <a:rPr lang="th-TH" sz="1800" dirty="0">
                <a:latin typeface="Ekkamai New" pitchFamily="2" charset="0"/>
                <a:cs typeface="Ekkamai New" pitchFamily="2" charset="0"/>
              </a:rPr>
              <a:t>ตั้งเวลาอัตโนมัติ</a:t>
            </a:r>
            <a:endParaRPr lang="en-US" sz="1800" dirty="0">
              <a:latin typeface="Ekkamai New" pitchFamily="2" charset="0"/>
              <a:cs typeface="Ekkamai New" pitchFamily="2" charset="0"/>
            </a:endParaRPr>
          </a:p>
        </p:txBody>
      </p:sp>
      <p:sp>
        <p:nvSpPr>
          <p:cNvPr id="3590" name="Google Shape;3590;p51"/>
          <p:cNvSpPr txBox="1">
            <a:spLocks noGrp="1"/>
          </p:cNvSpPr>
          <p:nvPr>
            <p:ph type="subTitle" idx="1"/>
          </p:nvPr>
        </p:nvSpPr>
        <p:spPr>
          <a:xfrm>
            <a:off x="2765906" y="2443475"/>
            <a:ext cx="3210176" cy="615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th-TH" sz="1800" b="1" dirty="0">
                <a:latin typeface="Ekkamai New" pitchFamily="2" charset="0"/>
                <a:cs typeface="Ekkamai New" pitchFamily="2" charset="0"/>
              </a:rPr>
              <a:t>ตั้งเวลาเมื่อเชื่อมต่ออินเตอร์เน็ต</a:t>
            </a:r>
            <a:endParaRPr sz="1800" b="1" dirty="0">
              <a:latin typeface="Ekkamai New" pitchFamily="2" charset="0"/>
              <a:cs typeface="Ekkamai New" pitchFamily="2" charset="0"/>
            </a:endParaRPr>
          </a:p>
        </p:txBody>
      </p:sp>
      <p:sp>
        <p:nvSpPr>
          <p:cNvPr id="3591" name="Google Shape;3591;p51"/>
          <p:cNvSpPr txBox="1">
            <a:spLocks noGrp="1"/>
          </p:cNvSpPr>
          <p:nvPr>
            <p:ph type="title" idx="7"/>
          </p:nvPr>
        </p:nvSpPr>
        <p:spPr>
          <a:xfrm>
            <a:off x="8073791" y="2017089"/>
            <a:ext cx="2437200" cy="36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th-TH" sz="1800" dirty="0">
                <a:effectLst/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เชื่อมต่ออัตโนมัติ</a:t>
            </a:r>
            <a:endParaRPr dirty="0">
              <a:latin typeface="Ekkamai New" pitchFamily="2" charset="0"/>
              <a:cs typeface="Ekkamai New" pitchFamily="2" charset="0"/>
            </a:endParaRPr>
          </a:p>
        </p:txBody>
      </p:sp>
      <p:sp>
        <p:nvSpPr>
          <p:cNvPr id="3592" name="Google Shape;3592;p51"/>
          <p:cNvSpPr txBox="1">
            <a:spLocks noGrp="1"/>
          </p:cNvSpPr>
          <p:nvPr>
            <p:ph type="title" idx="3"/>
          </p:nvPr>
        </p:nvSpPr>
        <p:spPr>
          <a:xfrm>
            <a:off x="2869424" y="3499575"/>
            <a:ext cx="2437200" cy="36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th-TH" sz="1800" dirty="0">
                <a:latin typeface="Ekkamai New" pitchFamily="2" charset="0"/>
                <a:cs typeface="Ekkamai New" pitchFamily="2" charset="0"/>
              </a:rPr>
              <a:t>ตัดแรงดันไฟเกิน</a:t>
            </a:r>
            <a:endParaRPr lang="en-US" sz="1800" dirty="0">
              <a:latin typeface="Ekkamai New" pitchFamily="2" charset="0"/>
              <a:cs typeface="Ekkamai New" pitchFamily="2" charset="0"/>
            </a:endParaRPr>
          </a:p>
        </p:txBody>
      </p:sp>
      <p:sp>
        <p:nvSpPr>
          <p:cNvPr id="3593" name="Google Shape;3593;p51"/>
          <p:cNvSpPr txBox="1">
            <a:spLocks noGrp="1"/>
          </p:cNvSpPr>
          <p:nvPr>
            <p:ph type="subTitle" idx="4"/>
          </p:nvPr>
        </p:nvSpPr>
        <p:spPr>
          <a:xfrm>
            <a:off x="2560220" y="3985349"/>
            <a:ext cx="2861600" cy="615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th-TH" sz="1800" b="1" dirty="0">
                <a:latin typeface="Ekkamai New" pitchFamily="2" charset="0"/>
                <a:cs typeface="Ekkamai New" pitchFamily="2" charset="0"/>
              </a:rPr>
              <a:t>ตัดแรงดันไฟเกินกำหนด</a:t>
            </a:r>
            <a:endParaRPr sz="1800" b="1" dirty="0">
              <a:latin typeface="Ekkamai New" pitchFamily="2" charset="0"/>
              <a:cs typeface="Ekkamai New" pitchFamily="2" charset="0"/>
            </a:endParaRPr>
          </a:p>
        </p:txBody>
      </p:sp>
      <p:sp>
        <p:nvSpPr>
          <p:cNvPr id="3594" name="Google Shape;3594;p51"/>
          <p:cNvSpPr txBox="1">
            <a:spLocks noGrp="1"/>
          </p:cNvSpPr>
          <p:nvPr>
            <p:ph type="title" idx="5"/>
          </p:nvPr>
        </p:nvSpPr>
        <p:spPr>
          <a:xfrm>
            <a:off x="7938043" y="3470701"/>
            <a:ext cx="2784709" cy="36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th-TH" sz="1800" dirty="0">
                <a:latin typeface="Ekkamai New" pitchFamily="2" charset="0"/>
                <a:cs typeface="Ekkamai New" pitchFamily="2" charset="0"/>
              </a:rPr>
              <a:t>สามารถปรับความสว่างได้</a:t>
            </a:r>
          </a:p>
        </p:txBody>
      </p:sp>
      <p:sp>
        <p:nvSpPr>
          <p:cNvPr id="3595" name="Google Shape;3595;p51"/>
          <p:cNvSpPr txBox="1">
            <a:spLocks noGrp="1"/>
          </p:cNvSpPr>
          <p:nvPr>
            <p:ph type="subTitle" idx="6"/>
          </p:nvPr>
        </p:nvSpPr>
        <p:spPr>
          <a:xfrm>
            <a:off x="7653749" y="3945071"/>
            <a:ext cx="3254084" cy="615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th-TH" sz="1800" b="1" dirty="0">
                <a:latin typeface="Ekkamai New" pitchFamily="2" charset="0"/>
                <a:cs typeface="Ekkamai New" pitchFamily="2" charset="0"/>
              </a:rPr>
              <a:t>เพื่อการประหยัดพลังงาน</a:t>
            </a:r>
            <a:endParaRPr sz="1800" b="1" dirty="0">
              <a:latin typeface="Ekkamai New" pitchFamily="2" charset="0"/>
              <a:cs typeface="Ekkamai New" pitchFamily="2" charset="0"/>
            </a:endParaRPr>
          </a:p>
        </p:txBody>
      </p:sp>
      <p:sp>
        <p:nvSpPr>
          <p:cNvPr id="3596" name="Google Shape;3596;p51"/>
          <p:cNvSpPr txBox="1">
            <a:spLocks noGrp="1"/>
          </p:cNvSpPr>
          <p:nvPr>
            <p:ph type="subTitle" idx="8"/>
          </p:nvPr>
        </p:nvSpPr>
        <p:spPr>
          <a:xfrm>
            <a:off x="7899597" y="2430178"/>
            <a:ext cx="2861600" cy="615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th-TH" sz="1800" b="1" dirty="0">
                <a:latin typeface="Ekkamai New" pitchFamily="2" charset="0"/>
                <a:cs typeface="Ekkamai New" pitchFamily="2" charset="0"/>
              </a:rPr>
              <a:t>ความสามารถ </a:t>
            </a:r>
            <a:r>
              <a:rPr lang="en-US" sz="1800" b="1" dirty="0">
                <a:latin typeface="Ekkamai New" pitchFamily="2" charset="0"/>
                <a:cs typeface="Ekkamai New" pitchFamily="2" charset="0"/>
              </a:rPr>
              <a:t>Reconnect</a:t>
            </a:r>
            <a:endParaRPr sz="1800" b="1" dirty="0">
              <a:latin typeface="Ekkamai New" pitchFamily="2" charset="0"/>
              <a:cs typeface="Ekkamai New" pitchFamily="2" charset="0"/>
            </a:endParaRPr>
          </a:p>
        </p:txBody>
      </p:sp>
      <p:sp>
        <p:nvSpPr>
          <p:cNvPr id="3597" name="Google Shape;3597;p51"/>
          <p:cNvSpPr txBox="1">
            <a:spLocks noGrp="1"/>
          </p:cNvSpPr>
          <p:nvPr>
            <p:ph type="title" idx="9"/>
          </p:nvPr>
        </p:nvSpPr>
        <p:spPr>
          <a:xfrm>
            <a:off x="2869424" y="4977583"/>
            <a:ext cx="2437200" cy="36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th-TH" sz="1800" dirty="0">
                <a:latin typeface="Ekkamai New" pitchFamily="2" charset="0"/>
                <a:cs typeface="Ekkamai New" pitchFamily="2" charset="0"/>
              </a:rPr>
              <a:t>วัดอุณหภูมิห้อง</a:t>
            </a:r>
            <a:endParaRPr lang="en-US" sz="1800" dirty="0">
              <a:latin typeface="Ekkamai New" pitchFamily="2" charset="0"/>
              <a:cs typeface="Ekkamai New" pitchFamily="2" charset="0"/>
            </a:endParaRPr>
          </a:p>
        </p:txBody>
      </p:sp>
      <p:sp>
        <p:nvSpPr>
          <p:cNvPr id="3598" name="Google Shape;3598;p51"/>
          <p:cNvSpPr txBox="1">
            <a:spLocks noGrp="1"/>
          </p:cNvSpPr>
          <p:nvPr>
            <p:ph type="subTitle" idx="13"/>
          </p:nvPr>
        </p:nvSpPr>
        <p:spPr>
          <a:xfrm>
            <a:off x="2560220" y="5399375"/>
            <a:ext cx="3453962" cy="615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th-TH" sz="1800" b="1" dirty="0">
                <a:latin typeface="Ekkamai New" pitchFamily="2" charset="0"/>
                <a:cs typeface="Ekkamai New" pitchFamily="2" charset="0"/>
              </a:rPr>
              <a:t>สามารถตั้งเวลาการแสดงผลได้</a:t>
            </a:r>
            <a:endParaRPr lang="en-US" sz="1800" b="1" dirty="0">
              <a:latin typeface="Ekkamai New" pitchFamily="2" charset="0"/>
              <a:cs typeface="Ekkamai New" pitchFamily="2" charset="0"/>
            </a:endParaRPr>
          </a:p>
        </p:txBody>
      </p:sp>
      <p:grpSp>
        <p:nvGrpSpPr>
          <p:cNvPr id="3601" name="Google Shape;3601;p51"/>
          <p:cNvGrpSpPr/>
          <p:nvPr/>
        </p:nvGrpSpPr>
        <p:grpSpPr>
          <a:xfrm>
            <a:off x="1572869" y="1859449"/>
            <a:ext cx="701988" cy="707152"/>
            <a:chOff x="1902068" y="3407083"/>
            <a:chExt cx="424179" cy="416494"/>
          </a:xfrm>
        </p:grpSpPr>
        <p:sp>
          <p:nvSpPr>
            <p:cNvPr id="3602" name="Google Shape;3602;p51"/>
            <p:cNvSpPr/>
            <p:nvPr/>
          </p:nvSpPr>
          <p:spPr>
            <a:xfrm>
              <a:off x="1952316" y="3525461"/>
              <a:ext cx="333020" cy="298116"/>
            </a:xfrm>
            <a:custGeom>
              <a:avLst/>
              <a:gdLst/>
              <a:ahLst/>
              <a:cxnLst/>
              <a:rect l="l" t="t" r="r" b="b"/>
              <a:pathLst>
                <a:path w="9312" h="8336" extrusionOk="0">
                  <a:moveTo>
                    <a:pt x="5454" y="1477"/>
                  </a:moveTo>
                  <a:cubicBezTo>
                    <a:pt x="5645" y="1477"/>
                    <a:pt x="5787" y="1620"/>
                    <a:pt x="5787" y="1810"/>
                  </a:cubicBezTo>
                  <a:lnTo>
                    <a:pt x="5787" y="3406"/>
                  </a:lnTo>
                  <a:cubicBezTo>
                    <a:pt x="5787" y="3596"/>
                    <a:pt x="5645" y="3739"/>
                    <a:pt x="5454" y="3739"/>
                  </a:cubicBezTo>
                  <a:lnTo>
                    <a:pt x="3858" y="3739"/>
                  </a:lnTo>
                  <a:cubicBezTo>
                    <a:pt x="3668" y="3739"/>
                    <a:pt x="3525" y="3596"/>
                    <a:pt x="3525" y="3406"/>
                  </a:cubicBezTo>
                  <a:lnTo>
                    <a:pt x="3525" y="1810"/>
                  </a:lnTo>
                  <a:cubicBezTo>
                    <a:pt x="3525" y="1620"/>
                    <a:pt x="3668" y="1477"/>
                    <a:pt x="3858" y="1477"/>
                  </a:cubicBezTo>
                  <a:close/>
                  <a:moveTo>
                    <a:pt x="2358" y="0"/>
                  </a:moveTo>
                  <a:cubicBezTo>
                    <a:pt x="2191" y="0"/>
                    <a:pt x="2049" y="143"/>
                    <a:pt x="2049" y="310"/>
                  </a:cubicBezTo>
                  <a:lnTo>
                    <a:pt x="2049" y="4906"/>
                  </a:lnTo>
                  <a:cubicBezTo>
                    <a:pt x="2049" y="5073"/>
                    <a:pt x="2191" y="5216"/>
                    <a:pt x="2358" y="5216"/>
                  </a:cubicBezTo>
                  <a:lnTo>
                    <a:pt x="2501" y="5216"/>
                  </a:lnTo>
                  <a:lnTo>
                    <a:pt x="2501" y="6978"/>
                  </a:lnTo>
                  <a:lnTo>
                    <a:pt x="1977" y="6978"/>
                  </a:lnTo>
                  <a:cubicBezTo>
                    <a:pt x="1834" y="6573"/>
                    <a:pt x="1453" y="6287"/>
                    <a:pt x="1025" y="6287"/>
                  </a:cubicBezTo>
                  <a:cubicBezTo>
                    <a:pt x="453" y="6287"/>
                    <a:pt x="0" y="6740"/>
                    <a:pt x="0" y="7311"/>
                  </a:cubicBezTo>
                  <a:cubicBezTo>
                    <a:pt x="0" y="7883"/>
                    <a:pt x="453" y="8335"/>
                    <a:pt x="1025" y="8335"/>
                  </a:cubicBezTo>
                  <a:cubicBezTo>
                    <a:pt x="1453" y="8335"/>
                    <a:pt x="1834" y="8049"/>
                    <a:pt x="1977" y="7645"/>
                  </a:cubicBezTo>
                  <a:lnTo>
                    <a:pt x="2834" y="7645"/>
                  </a:lnTo>
                  <a:cubicBezTo>
                    <a:pt x="3025" y="7645"/>
                    <a:pt x="3168" y="7502"/>
                    <a:pt x="3168" y="7311"/>
                  </a:cubicBezTo>
                  <a:lnTo>
                    <a:pt x="3168" y="5216"/>
                  </a:lnTo>
                  <a:lnTo>
                    <a:pt x="4311" y="5216"/>
                  </a:lnTo>
                  <a:lnTo>
                    <a:pt x="4311" y="6359"/>
                  </a:lnTo>
                  <a:cubicBezTo>
                    <a:pt x="3906" y="6478"/>
                    <a:pt x="3620" y="6859"/>
                    <a:pt x="3620" y="7311"/>
                  </a:cubicBezTo>
                  <a:cubicBezTo>
                    <a:pt x="3620" y="7883"/>
                    <a:pt x="4097" y="8335"/>
                    <a:pt x="4644" y="8335"/>
                  </a:cubicBezTo>
                  <a:cubicBezTo>
                    <a:pt x="5216" y="8335"/>
                    <a:pt x="5668" y="7883"/>
                    <a:pt x="5668" y="7311"/>
                  </a:cubicBezTo>
                  <a:cubicBezTo>
                    <a:pt x="5668" y="6859"/>
                    <a:pt x="5383" y="6478"/>
                    <a:pt x="5002" y="6359"/>
                  </a:cubicBezTo>
                  <a:lnTo>
                    <a:pt x="5002" y="5216"/>
                  </a:lnTo>
                  <a:lnTo>
                    <a:pt x="6145" y="5216"/>
                  </a:lnTo>
                  <a:lnTo>
                    <a:pt x="6145" y="7311"/>
                  </a:lnTo>
                  <a:cubicBezTo>
                    <a:pt x="6145" y="7502"/>
                    <a:pt x="6288" y="7645"/>
                    <a:pt x="6478" y="7645"/>
                  </a:cubicBezTo>
                  <a:lnTo>
                    <a:pt x="7335" y="7645"/>
                  </a:lnTo>
                  <a:cubicBezTo>
                    <a:pt x="7478" y="8049"/>
                    <a:pt x="7859" y="8335"/>
                    <a:pt x="8288" y="8335"/>
                  </a:cubicBezTo>
                  <a:cubicBezTo>
                    <a:pt x="8859" y="8335"/>
                    <a:pt x="9312" y="7883"/>
                    <a:pt x="9312" y="7311"/>
                  </a:cubicBezTo>
                  <a:cubicBezTo>
                    <a:pt x="9312" y="6740"/>
                    <a:pt x="8859" y="6287"/>
                    <a:pt x="8288" y="6287"/>
                  </a:cubicBezTo>
                  <a:cubicBezTo>
                    <a:pt x="7859" y="6287"/>
                    <a:pt x="7478" y="6573"/>
                    <a:pt x="7335" y="6978"/>
                  </a:cubicBezTo>
                  <a:lnTo>
                    <a:pt x="6811" y="6978"/>
                  </a:lnTo>
                  <a:lnTo>
                    <a:pt x="6811" y="5216"/>
                  </a:lnTo>
                  <a:lnTo>
                    <a:pt x="6954" y="5216"/>
                  </a:lnTo>
                  <a:cubicBezTo>
                    <a:pt x="7121" y="5216"/>
                    <a:pt x="7264" y="5073"/>
                    <a:pt x="7264" y="4906"/>
                  </a:cubicBezTo>
                  <a:lnTo>
                    <a:pt x="7264" y="310"/>
                  </a:lnTo>
                  <a:cubicBezTo>
                    <a:pt x="7264" y="143"/>
                    <a:pt x="7121" y="0"/>
                    <a:pt x="69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03" name="Google Shape;3603;p51"/>
            <p:cNvSpPr/>
            <p:nvPr/>
          </p:nvSpPr>
          <p:spPr>
            <a:xfrm>
              <a:off x="2102202" y="3602103"/>
              <a:ext cx="33259" cy="33259"/>
            </a:xfrm>
            <a:custGeom>
              <a:avLst/>
              <a:gdLst/>
              <a:ahLst/>
              <a:cxnLst/>
              <a:rect l="l" t="t" r="r" b="b"/>
              <a:pathLst>
                <a:path w="930" h="930" extrusionOk="0">
                  <a:moveTo>
                    <a:pt x="1" y="0"/>
                  </a:moveTo>
                  <a:lnTo>
                    <a:pt x="1" y="929"/>
                  </a:lnTo>
                  <a:lnTo>
                    <a:pt x="930" y="929"/>
                  </a:lnTo>
                  <a:lnTo>
                    <a:pt x="9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04" name="Google Shape;3604;p51"/>
            <p:cNvSpPr/>
            <p:nvPr/>
          </p:nvSpPr>
          <p:spPr>
            <a:xfrm>
              <a:off x="1902068" y="3407083"/>
              <a:ext cx="424179" cy="241898"/>
            </a:xfrm>
            <a:custGeom>
              <a:avLst/>
              <a:gdLst/>
              <a:ahLst/>
              <a:cxnLst/>
              <a:rect l="l" t="t" r="r" b="b"/>
              <a:pathLst>
                <a:path w="11861" h="6764" extrusionOk="0">
                  <a:moveTo>
                    <a:pt x="5930" y="0"/>
                  </a:moveTo>
                  <a:cubicBezTo>
                    <a:pt x="5621" y="0"/>
                    <a:pt x="5335" y="48"/>
                    <a:pt x="5049" y="167"/>
                  </a:cubicBezTo>
                  <a:cubicBezTo>
                    <a:pt x="4454" y="405"/>
                    <a:pt x="3977" y="857"/>
                    <a:pt x="3715" y="1453"/>
                  </a:cubicBezTo>
                  <a:cubicBezTo>
                    <a:pt x="3501" y="1357"/>
                    <a:pt x="3263" y="1286"/>
                    <a:pt x="3025" y="1286"/>
                  </a:cubicBezTo>
                  <a:cubicBezTo>
                    <a:pt x="2620" y="1286"/>
                    <a:pt x="2239" y="1429"/>
                    <a:pt x="1953" y="1691"/>
                  </a:cubicBezTo>
                  <a:cubicBezTo>
                    <a:pt x="1596" y="2000"/>
                    <a:pt x="1358" y="2501"/>
                    <a:pt x="1405" y="3024"/>
                  </a:cubicBezTo>
                  <a:cubicBezTo>
                    <a:pt x="715" y="3263"/>
                    <a:pt x="191" y="3882"/>
                    <a:pt x="119" y="4620"/>
                  </a:cubicBezTo>
                  <a:cubicBezTo>
                    <a:pt x="0" y="5763"/>
                    <a:pt x="882" y="6763"/>
                    <a:pt x="2025" y="6763"/>
                  </a:cubicBezTo>
                  <a:lnTo>
                    <a:pt x="2763" y="6763"/>
                  </a:lnTo>
                  <a:lnTo>
                    <a:pt x="2763" y="3644"/>
                  </a:lnTo>
                  <a:cubicBezTo>
                    <a:pt x="2763" y="3096"/>
                    <a:pt x="3215" y="2643"/>
                    <a:pt x="3763" y="2643"/>
                  </a:cubicBezTo>
                  <a:lnTo>
                    <a:pt x="8359" y="2643"/>
                  </a:lnTo>
                  <a:cubicBezTo>
                    <a:pt x="8907" y="2643"/>
                    <a:pt x="9360" y="3096"/>
                    <a:pt x="9360" y="3644"/>
                  </a:cubicBezTo>
                  <a:lnTo>
                    <a:pt x="9360" y="6763"/>
                  </a:lnTo>
                  <a:lnTo>
                    <a:pt x="9836" y="6763"/>
                  </a:lnTo>
                  <a:cubicBezTo>
                    <a:pt x="10979" y="6763"/>
                    <a:pt x="11860" y="5763"/>
                    <a:pt x="11741" y="4620"/>
                  </a:cubicBezTo>
                  <a:cubicBezTo>
                    <a:pt x="11646" y="3882"/>
                    <a:pt x="11146" y="3263"/>
                    <a:pt x="10455" y="3024"/>
                  </a:cubicBezTo>
                  <a:cubicBezTo>
                    <a:pt x="10479" y="2715"/>
                    <a:pt x="10407" y="2429"/>
                    <a:pt x="10288" y="2167"/>
                  </a:cubicBezTo>
                  <a:cubicBezTo>
                    <a:pt x="10026" y="1643"/>
                    <a:pt x="9479" y="1286"/>
                    <a:pt x="8836" y="1286"/>
                  </a:cubicBezTo>
                  <a:cubicBezTo>
                    <a:pt x="8597" y="1286"/>
                    <a:pt x="8359" y="1357"/>
                    <a:pt x="8145" y="1453"/>
                  </a:cubicBezTo>
                  <a:cubicBezTo>
                    <a:pt x="8074" y="1262"/>
                    <a:pt x="7954" y="1095"/>
                    <a:pt x="7835" y="929"/>
                  </a:cubicBezTo>
                  <a:cubicBezTo>
                    <a:pt x="7407" y="357"/>
                    <a:pt x="6716" y="0"/>
                    <a:pt x="5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605" name="Google Shape;3605;p51"/>
          <p:cNvGrpSpPr/>
          <p:nvPr/>
        </p:nvGrpSpPr>
        <p:grpSpPr>
          <a:xfrm>
            <a:off x="6884355" y="1933089"/>
            <a:ext cx="701985" cy="707111"/>
            <a:chOff x="4002330" y="1437755"/>
            <a:chExt cx="417385" cy="415849"/>
          </a:xfrm>
        </p:grpSpPr>
        <p:sp>
          <p:nvSpPr>
            <p:cNvPr id="3606" name="Google Shape;3606;p51"/>
            <p:cNvSpPr/>
            <p:nvPr/>
          </p:nvSpPr>
          <p:spPr>
            <a:xfrm>
              <a:off x="4014276" y="1530777"/>
              <a:ext cx="405439" cy="322828"/>
            </a:xfrm>
            <a:custGeom>
              <a:avLst/>
              <a:gdLst/>
              <a:ahLst/>
              <a:cxnLst/>
              <a:rect l="l" t="t" r="r" b="b"/>
              <a:pathLst>
                <a:path w="11337" h="9027" extrusionOk="0">
                  <a:moveTo>
                    <a:pt x="5287" y="7002"/>
                  </a:moveTo>
                  <a:cubicBezTo>
                    <a:pt x="5478" y="7002"/>
                    <a:pt x="5621" y="7145"/>
                    <a:pt x="5621" y="7336"/>
                  </a:cubicBezTo>
                  <a:cubicBezTo>
                    <a:pt x="5621" y="7526"/>
                    <a:pt x="5478" y="7669"/>
                    <a:pt x="5287" y="7669"/>
                  </a:cubicBezTo>
                  <a:cubicBezTo>
                    <a:pt x="5097" y="7669"/>
                    <a:pt x="4954" y="7526"/>
                    <a:pt x="4954" y="7336"/>
                  </a:cubicBezTo>
                  <a:cubicBezTo>
                    <a:pt x="4954" y="7145"/>
                    <a:pt x="5097" y="7002"/>
                    <a:pt x="5287" y="7002"/>
                  </a:cubicBezTo>
                  <a:close/>
                  <a:moveTo>
                    <a:pt x="6692" y="7002"/>
                  </a:moveTo>
                  <a:cubicBezTo>
                    <a:pt x="6883" y="7002"/>
                    <a:pt x="7026" y="7145"/>
                    <a:pt x="7026" y="7336"/>
                  </a:cubicBezTo>
                  <a:cubicBezTo>
                    <a:pt x="7026" y="7526"/>
                    <a:pt x="6883" y="7669"/>
                    <a:pt x="6692" y="7669"/>
                  </a:cubicBezTo>
                  <a:cubicBezTo>
                    <a:pt x="6502" y="7669"/>
                    <a:pt x="6359" y="7526"/>
                    <a:pt x="6359" y="7336"/>
                  </a:cubicBezTo>
                  <a:cubicBezTo>
                    <a:pt x="6359" y="7145"/>
                    <a:pt x="6502" y="7002"/>
                    <a:pt x="6692" y="7002"/>
                  </a:cubicBezTo>
                  <a:close/>
                  <a:moveTo>
                    <a:pt x="9788" y="7002"/>
                  </a:moveTo>
                  <a:cubicBezTo>
                    <a:pt x="9979" y="7002"/>
                    <a:pt x="10122" y="7145"/>
                    <a:pt x="10122" y="7336"/>
                  </a:cubicBezTo>
                  <a:cubicBezTo>
                    <a:pt x="10122" y="7526"/>
                    <a:pt x="9979" y="7669"/>
                    <a:pt x="9788" y="7669"/>
                  </a:cubicBezTo>
                  <a:lnTo>
                    <a:pt x="8216" y="7669"/>
                  </a:lnTo>
                  <a:cubicBezTo>
                    <a:pt x="8026" y="7669"/>
                    <a:pt x="7859" y="7526"/>
                    <a:pt x="7859" y="7336"/>
                  </a:cubicBezTo>
                  <a:cubicBezTo>
                    <a:pt x="7859" y="7145"/>
                    <a:pt x="8026" y="7002"/>
                    <a:pt x="8216" y="7002"/>
                  </a:cubicBezTo>
                  <a:close/>
                  <a:moveTo>
                    <a:pt x="9526" y="1"/>
                  </a:moveTo>
                  <a:cubicBezTo>
                    <a:pt x="9074" y="1"/>
                    <a:pt x="8693" y="287"/>
                    <a:pt x="8550" y="692"/>
                  </a:cubicBezTo>
                  <a:lnTo>
                    <a:pt x="7073" y="692"/>
                  </a:lnTo>
                  <a:cubicBezTo>
                    <a:pt x="7073" y="573"/>
                    <a:pt x="7049" y="453"/>
                    <a:pt x="7026" y="334"/>
                  </a:cubicBezTo>
                  <a:lnTo>
                    <a:pt x="4978" y="334"/>
                  </a:lnTo>
                  <a:cubicBezTo>
                    <a:pt x="5025" y="834"/>
                    <a:pt x="5025" y="1382"/>
                    <a:pt x="4978" y="1882"/>
                  </a:cubicBezTo>
                  <a:lnTo>
                    <a:pt x="7026" y="1882"/>
                  </a:lnTo>
                  <a:cubicBezTo>
                    <a:pt x="7049" y="1716"/>
                    <a:pt x="7073" y="1549"/>
                    <a:pt x="7097" y="1358"/>
                  </a:cubicBezTo>
                  <a:lnTo>
                    <a:pt x="8550" y="1358"/>
                  </a:lnTo>
                  <a:cubicBezTo>
                    <a:pt x="8669" y="1668"/>
                    <a:pt x="8883" y="1882"/>
                    <a:pt x="9193" y="2001"/>
                  </a:cubicBezTo>
                  <a:lnTo>
                    <a:pt x="9193" y="5621"/>
                  </a:lnTo>
                  <a:lnTo>
                    <a:pt x="4382" y="5621"/>
                  </a:lnTo>
                  <a:cubicBezTo>
                    <a:pt x="3954" y="5621"/>
                    <a:pt x="3573" y="6002"/>
                    <a:pt x="3573" y="6431"/>
                  </a:cubicBezTo>
                  <a:lnTo>
                    <a:pt x="3573" y="7145"/>
                  </a:lnTo>
                  <a:lnTo>
                    <a:pt x="2620" y="7145"/>
                  </a:lnTo>
                  <a:cubicBezTo>
                    <a:pt x="2501" y="6860"/>
                    <a:pt x="2287" y="6621"/>
                    <a:pt x="1977" y="6526"/>
                  </a:cubicBezTo>
                  <a:lnTo>
                    <a:pt x="1977" y="4526"/>
                  </a:lnTo>
                  <a:cubicBezTo>
                    <a:pt x="2120" y="4573"/>
                    <a:pt x="2263" y="4621"/>
                    <a:pt x="2406" y="4669"/>
                  </a:cubicBezTo>
                  <a:cubicBezTo>
                    <a:pt x="2096" y="4049"/>
                    <a:pt x="1953" y="3240"/>
                    <a:pt x="1858" y="2549"/>
                  </a:cubicBezTo>
                  <a:lnTo>
                    <a:pt x="0" y="2549"/>
                  </a:lnTo>
                  <a:cubicBezTo>
                    <a:pt x="262" y="3216"/>
                    <a:pt x="739" y="3764"/>
                    <a:pt x="1310" y="4168"/>
                  </a:cubicBezTo>
                  <a:lnTo>
                    <a:pt x="1310" y="6526"/>
                  </a:lnTo>
                  <a:cubicBezTo>
                    <a:pt x="905" y="6669"/>
                    <a:pt x="620" y="7050"/>
                    <a:pt x="620" y="7502"/>
                  </a:cubicBezTo>
                  <a:cubicBezTo>
                    <a:pt x="620" y="8050"/>
                    <a:pt x="1072" y="8503"/>
                    <a:pt x="1644" y="8503"/>
                  </a:cubicBezTo>
                  <a:cubicBezTo>
                    <a:pt x="2096" y="8503"/>
                    <a:pt x="2477" y="8241"/>
                    <a:pt x="2620" y="7836"/>
                  </a:cubicBezTo>
                  <a:lnTo>
                    <a:pt x="3573" y="7836"/>
                  </a:lnTo>
                  <a:lnTo>
                    <a:pt x="3573" y="8217"/>
                  </a:lnTo>
                  <a:cubicBezTo>
                    <a:pt x="3573" y="8669"/>
                    <a:pt x="3954" y="9027"/>
                    <a:pt x="4382" y="9027"/>
                  </a:cubicBezTo>
                  <a:lnTo>
                    <a:pt x="10526" y="9027"/>
                  </a:lnTo>
                  <a:cubicBezTo>
                    <a:pt x="10979" y="9027"/>
                    <a:pt x="11336" y="8669"/>
                    <a:pt x="11336" y="8217"/>
                  </a:cubicBezTo>
                  <a:lnTo>
                    <a:pt x="11336" y="6431"/>
                  </a:lnTo>
                  <a:cubicBezTo>
                    <a:pt x="11336" y="6002"/>
                    <a:pt x="10979" y="5621"/>
                    <a:pt x="10526" y="5621"/>
                  </a:cubicBezTo>
                  <a:lnTo>
                    <a:pt x="9860" y="5621"/>
                  </a:lnTo>
                  <a:lnTo>
                    <a:pt x="9860" y="2001"/>
                  </a:lnTo>
                  <a:cubicBezTo>
                    <a:pt x="10264" y="1858"/>
                    <a:pt x="10550" y="1477"/>
                    <a:pt x="10550" y="1025"/>
                  </a:cubicBezTo>
                  <a:cubicBezTo>
                    <a:pt x="10550" y="453"/>
                    <a:pt x="10098" y="1"/>
                    <a:pt x="9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07" name="Google Shape;3607;p51"/>
            <p:cNvSpPr/>
            <p:nvPr/>
          </p:nvSpPr>
          <p:spPr>
            <a:xfrm>
              <a:off x="4105402" y="1621938"/>
              <a:ext cx="60510" cy="80287"/>
            </a:xfrm>
            <a:custGeom>
              <a:avLst/>
              <a:gdLst/>
              <a:ahLst/>
              <a:cxnLst/>
              <a:rect l="l" t="t" r="r" b="b"/>
              <a:pathLst>
                <a:path w="1692" h="2245" extrusionOk="0">
                  <a:moveTo>
                    <a:pt x="0" y="0"/>
                  </a:moveTo>
                  <a:cubicBezTo>
                    <a:pt x="72" y="595"/>
                    <a:pt x="286" y="1786"/>
                    <a:pt x="715" y="2191"/>
                  </a:cubicBezTo>
                  <a:cubicBezTo>
                    <a:pt x="751" y="2227"/>
                    <a:pt x="798" y="2245"/>
                    <a:pt x="846" y="2245"/>
                  </a:cubicBezTo>
                  <a:cubicBezTo>
                    <a:pt x="894" y="2245"/>
                    <a:pt x="941" y="2227"/>
                    <a:pt x="977" y="2191"/>
                  </a:cubicBezTo>
                  <a:cubicBezTo>
                    <a:pt x="1406" y="1786"/>
                    <a:pt x="1620" y="595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08" name="Google Shape;3608;p51"/>
            <p:cNvSpPr/>
            <p:nvPr/>
          </p:nvSpPr>
          <p:spPr>
            <a:xfrm>
              <a:off x="4170992" y="1621938"/>
              <a:ext cx="86903" cy="75816"/>
            </a:xfrm>
            <a:custGeom>
              <a:avLst/>
              <a:gdLst/>
              <a:ahLst/>
              <a:cxnLst/>
              <a:rect l="l" t="t" r="r" b="b"/>
              <a:pathLst>
                <a:path w="2430" h="2120" extrusionOk="0">
                  <a:moveTo>
                    <a:pt x="548" y="0"/>
                  </a:moveTo>
                  <a:cubicBezTo>
                    <a:pt x="477" y="572"/>
                    <a:pt x="381" y="1096"/>
                    <a:pt x="238" y="1524"/>
                  </a:cubicBezTo>
                  <a:cubicBezTo>
                    <a:pt x="167" y="1762"/>
                    <a:pt x="95" y="1953"/>
                    <a:pt x="0" y="2120"/>
                  </a:cubicBezTo>
                  <a:cubicBezTo>
                    <a:pt x="1096" y="1810"/>
                    <a:pt x="1977" y="1024"/>
                    <a:pt x="24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09" name="Google Shape;3609;p51"/>
            <p:cNvSpPr/>
            <p:nvPr/>
          </p:nvSpPr>
          <p:spPr>
            <a:xfrm>
              <a:off x="4013417" y="1442226"/>
              <a:ext cx="86903" cy="75817"/>
            </a:xfrm>
            <a:custGeom>
              <a:avLst/>
              <a:gdLst/>
              <a:ahLst/>
              <a:cxnLst/>
              <a:rect l="l" t="t" r="r" b="b"/>
              <a:pathLst>
                <a:path w="2430" h="2120" extrusionOk="0">
                  <a:moveTo>
                    <a:pt x="2430" y="0"/>
                  </a:moveTo>
                  <a:lnTo>
                    <a:pt x="2430" y="0"/>
                  </a:lnTo>
                  <a:cubicBezTo>
                    <a:pt x="1334" y="310"/>
                    <a:pt x="453" y="1096"/>
                    <a:pt x="1" y="2120"/>
                  </a:cubicBezTo>
                  <a:lnTo>
                    <a:pt x="1882" y="2120"/>
                  </a:lnTo>
                  <a:cubicBezTo>
                    <a:pt x="1953" y="1453"/>
                    <a:pt x="2120" y="619"/>
                    <a:pt x="2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10" name="Google Shape;3610;p51"/>
            <p:cNvSpPr/>
            <p:nvPr/>
          </p:nvSpPr>
          <p:spPr>
            <a:xfrm>
              <a:off x="4105402" y="1437755"/>
              <a:ext cx="60510" cy="80287"/>
            </a:xfrm>
            <a:custGeom>
              <a:avLst/>
              <a:gdLst/>
              <a:ahLst/>
              <a:cxnLst/>
              <a:rect l="l" t="t" r="r" b="b"/>
              <a:pathLst>
                <a:path w="1692" h="2245" extrusionOk="0">
                  <a:moveTo>
                    <a:pt x="846" y="0"/>
                  </a:moveTo>
                  <a:cubicBezTo>
                    <a:pt x="798" y="0"/>
                    <a:pt x="751" y="18"/>
                    <a:pt x="715" y="54"/>
                  </a:cubicBezTo>
                  <a:cubicBezTo>
                    <a:pt x="286" y="459"/>
                    <a:pt x="72" y="1649"/>
                    <a:pt x="0" y="2245"/>
                  </a:cubicBezTo>
                  <a:lnTo>
                    <a:pt x="1691" y="2245"/>
                  </a:lnTo>
                  <a:cubicBezTo>
                    <a:pt x="1620" y="1649"/>
                    <a:pt x="1406" y="459"/>
                    <a:pt x="977" y="54"/>
                  </a:cubicBezTo>
                  <a:cubicBezTo>
                    <a:pt x="941" y="18"/>
                    <a:pt x="894" y="0"/>
                    <a:pt x="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11" name="Google Shape;3611;p51"/>
            <p:cNvSpPr/>
            <p:nvPr/>
          </p:nvSpPr>
          <p:spPr>
            <a:xfrm>
              <a:off x="4170992" y="1442226"/>
              <a:ext cx="86903" cy="75817"/>
            </a:xfrm>
            <a:custGeom>
              <a:avLst/>
              <a:gdLst/>
              <a:ahLst/>
              <a:cxnLst/>
              <a:rect l="l" t="t" r="r" b="b"/>
              <a:pathLst>
                <a:path w="2430" h="2120" extrusionOk="0">
                  <a:moveTo>
                    <a:pt x="0" y="0"/>
                  </a:moveTo>
                  <a:lnTo>
                    <a:pt x="0" y="0"/>
                  </a:lnTo>
                  <a:cubicBezTo>
                    <a:pt x="310" y="619"/>
                    <a:pt x="477" y="1429"/>
                    <a:pt x="548" y="2120"/>
                  </a:cubicBezTo>
                  <a:lnTo>
                    <a:pt x="2429" y="2120"/>
                  </a:lnTo>
                  <a:cubicBezTo>
                    <a:pt x="1977" y="1096"/>
                    <a:pt x="1096" y="31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12" name="Google Shape;3612;p51"/>
            <p:cNvSpPr/>
            <p:nvPr/>
          </p:nvSpPr>
          <p:spPr>
            <a:xfrm>
              <a:off x="4002330" y="1542722"/>
              <a:ext cx="76711" cy="55396"/>
            </a:xfrm>
            <a:custGeom>
              <a:avLst/>
              <a:gdLst/>
              <a:ahLst/>
              <a:cxnLst/>
              <a:rect l="l" t="t" r="r" b="b"/>
              <a:pathLst>
                <a:path w="2145" h="1549" extrusionOk="0">
                  <a:moveTo>
                    <a:pt x="96" y="0"/>
                  </a:moveTo>
                  <a:cubicBezTo>
                    <a:pt x="1" y="477"/>
                    <a:pt x="1" y="1024"/>
                    <a:pt x="96" y="1548"/>
                  </a:cubicBezTo>
                  <a:lnTo>
                    <a:pt x="2144" y="1548"/>
                  </a:lnTo>
                  <a:cubicBezTo>
                    <a:pt x="2097" y="1024"/>
                    <a:pt x="2120" y="477"/>
                    <a:pt x="2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13" name="Google Shape;3613;p51"/>
            <p:cNvSpPr/>
            <p:nvPr/>
          </p:nvSpPr>
          <p:spPr>
            <a:xfrm>
              <a:off x="4102004" y="1542722"/>
              <a:ext cx="67305" cy="55396"/>
            </a:xfrm>
            <a:custGeom>
              <a:avLst/>
              <a:gdLst/>
              <a:ahLst/>
              <a:cxnLst/>
              <a:rect l="l" t="t" r="r" b="b"/>
              <a:pathLst>
                <a:path w="1882" h="1549" extrusionOk="0">
                  <a:moveTo>
                    <a:pt x="24" y="0"/>
                  </a:moveTo>
                  <a:cubicBezTo>
                    <a:pt x="0" y="500"/>
                    <a:pt x="0" y="1048"/>
                    <a:pt x="24" y="1548"/>
                  </a:cubicBezTo>
                  <a:lnTo>
                    <a:pt x="1858" y="1548"/>
                  </a:lnTo>
                  <a:cubicBezTo>
                    <a:pt x="1882" y="1048"/>
                    <a:pt x="1882" y="500"/>
                    <a:pt x="18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629" name="Google Shape;3629;p51"/>
          <p:cNvGrpSpPr/>
          <p:nvPr/>
        </p:nvGrpSpPr>
        <p:grpSpPr>
          <a:xfrm rot="5400000">
            <a:off x="10969964" y="3112321"/>
            <a:ext cx="1177683" cy="322788"/>
            <a:chOff x="2300350" y="2601250"/>
            <a:chExt cx="2275275" cy="623625"/>
          </a:xfrm>
        </p:grpSpPr>
        <p:sp>
          <p:nvSpPr>
            <p:cNvPr id="3630" name="Google Shape;3630;p51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31" name="Google Shape;3631;p51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32" name="Google Shape;3632;p51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33" name="Google Shape;3633;p51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34" name="Google Shape;3634;p51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35" name="Google Shape;3635;p51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" name="Google Shape;4848;p70">
            <a:extLst>
              <a:ext uri="{FF2B5EF4-FFF2-40B4-BE49-F238E27FC236}">
                <a16:creationId xmlns:a16="http://schemas.microsoft.com/office/drawing/2014/main" id="{530B6C57-14B2-9A66-6F83-98AD91EC958E}"/>
              </a:ext>
            </a:extLst>
          </p:cNvPr>
          <p:cNvGrpSpPr/>
          <p:nvPr/>
        </p:nvGrpSpPr>
        <p:grpSpPr>
          <a:xfrm>
            <a:off x="7002644" y="3268255"/>
            <a:ext cx="419905" cy="663136"/>
            <a:chOff x="1982107" y="2075887"/>
            <a:chExt cx="264070" cy="417033"/>
          </a:xfrm>
        </p:grpSpPr>
        <p:sp>
          <p:nvSpPr>
            <p:cNvPr id="11" name="Google Shape;4849;p70">
              <a:extLst>
                <a:ext uri="{FF2B5EF4-FFF2-40B4-BE49-F238E27FC236}">
                  <a16:creationId xmlns:a16="http://schemas.microsoft.com/office/drawing/2014/main" id="{733ECC4C-3B4B-9029-B32F-083A136ADB40}"/>
                </a:ext>
              </a:extLst>
            </p:cNvPr>
            <p:cNvSpPr/>
            <p:nvPr/>
          </p:nvSpPr>
          <p:spPr>
            <a:xfrm>
              <a:off x="2150769" y="2075887"/>
              <a:ext cx="24712" cy="92839"/>
            </a:xfrm>
            <a:custGeom>
              <a:avLst/>
              <a:gdLst/>
              <a:ahLst/>
              <a:cxnLst/>
              <a:rect l="l" t="t" r="r" b="b"/>
              <a:pathLst>
                <a:path w="691" h="2596" extrusionOk="0">
                  <a:moveTo>
                    <a:pt x="357" y="0"/>
                  </a:moveTo>
                  <a:cubicBezTo>
                    <a:pt x="167" y="0"/>
                    <a:pt x="0" y="167"/>
                    <a:pt x="0" y="357"/>
                  </a:cubicBezTo>
                  <a:lnTo>
                    <a:pt x="0" y="2263"/>
                  </a:lnTo>
                  <a:cubicBezTo>
                    <a:pt x="0" y="2453"/>
                    <a:pt x="167" y="2596"/>
                    <a:pt x="357" y="2596"/>
                  </a:cubicBezTo>
                  <a:cubicBezTo>
                    <a:pt x="548" y="2596"/>
                    <a:pt x="691" y="2453"/>
                    <a:pt x="691" y="2263"/>
                  </a:cubicBezTo>
                  <a:lnTo>
                    <a:pt x="691" y="357"/>
                  </a:lnTo>
                  <a:cubicBezTo>
                    <a:pt x="691" y="167"/>
                    <a:pt x="548" y="0"/>
                    <a:pt x="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850;p70">
              <a:extLst>
                <a:ext uri="{FF2B5EF4-FFF2-40B4-BE49-F238E27FC236}">
                  <a16:creationId xmlns:a16="http://schemas.microsoft.com/office/drawing/2014/main" id="{EDDF93AE-396D-B45C-EBE9-6E1A1EC984E7}"/>
                </a:ext>
              </a:extLst>
            </p:cNvPr>
            <p:cNvSpPr/>
            <p:nvPr/>
          </p:nvSpPr>
          <p:spPr>
            <a:xfrm>
              <a:off x="2053671" y="2075887"/>
              <a:ext cx="23889" cy="92839"/>
            </a:xfrm>
            <a:custGeom>
              <a:avLst/>
              <a:gdLst/>
              <a:ahLst/>
              <a:cxnLst/>
              <a:rect l="l" t="t" r="r" b="b"/>
              <a:pathLst>
                <a:path w="668" h="2596" extrusionOk="0">
                  <a:moveTo>
                    <a:pt x="334" y="0"/>
                  </a:moveTo>
                  <a:cubicBezTo>
                    <a:pt x="143" y="0"/>
                    <a:pt x="0" y="167"/>
                    <a:pt x="0" y="357"/>
                  </a:cubicBezTo>
                  <a:lnTo>
                    <a:pt x="0" y="2263"/>
                  </a:lnTo>
                  <a:cubicBezTo>
                    <a:pt x="0" y="2453"/>
                    <a:pt x="143" y="2596"/>
                    <a:pt x="334" y="2596"/>
                  </a:cubicBezTo>
                  <a:cubicBezTo>
                    <a:pt x="524" y="2596"/>
                    <a:pt x="667" y="2453"/>
                    <a:pt x="667" y="2263"/>
                  </a:cubicBezTo>
                  <a:lnTo>
                    <a:pt x="667" y="357"/>
                  </a:lnTo>
                  <a:cubicBezTo>
                    <a:pt x="667" y="167"/>
                    <a:pt x="524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851;p70">
              <a:extLst>
                <a:ext uri="{FF2B5EF4-FFF2-40B4-BE49-F238E27FC236}">
                  <a16:creationId xmlns:a16="http://schemas.microsoft.com/office/drawing/2014/main" id="{AF49A105-E979-BCB9-10EC-2110B23B2AB4}"/>
                </a:ext>
              </a:extLst>
            </p:cNvPr>
            <p:cNvSpPr/>
            <p:nvPr/>
          </p:nvSpPr>
          <p:spPr>
            <a:xfrm>
              <a:off x="2102202" y="2075887"/>
              <a:ext cx="24748" cy="44310"/>
            </a:xfrm>
            <a:custGeom>
              <a:avLst/>
              <a:gdLst/>
              <a:ahLst/>
              <a:cxnLst/>
              <a:rect l="l" t="t" r="r" b="b"/>
              <a:pathLst>
                <a:path w="692" h="1239" extrusionOk="0">
                  <a:moveTo>
                    <a:pt x="334" y="0"/>
                  </a:moveTo>
                  <a:cubicBezTo>
                    <a:pt x="144" y="0"/>
                    <a:pt x="1" y="167"/>
                    <a:pt x="1" y="357"/>
                  </a:cubicBezTo>
                  <a:lnTo>
                    <a:pt x="1" y="905"/>
                  </a:lnTo>
                  <a:cubicBezTo>
                    <a:pt x="1" y="1096"/>
                    <a:pt x="144" y="1239"/>
                    <a:pt x="334" y="1239"/>
                  </a:cubicBezTo>
                  <a:cubicBezTo>
                    <a:pt x="525" y="1239"/>
                    <a:pt x="691" y="1096"/>
                    <a:pt x="691" y="905"/>
                  </a:cubicBezTo>
                  <a:lnTo>
                    <a:pt x="691" y="357"/>
                  </a:lnTo>
                  <a:cubicBezTo>
                    <a:pt x="691" y="167"/>
                    <a:pt x="525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852;p70">
              <a:extLst>
                <a:ext uri="{FF2B5EF4-FFF2-40B4-BE49-F238E27FC236}">
                  <a16:creationId xmlns:a16="http://schemas.microsoft.com/office/drawing/2014/main" id="{811B8D73-60F9-1574-681F-965F9D376551}"/>
                </a:ext>
              </a:extLst>
            </p:cNvPr>
            <p:cNvSpPr/>
            <p:nvPr/>
          </p:nvSpPr>
          <p:spPr>
            <a:xfrm>
              <a:off x="2102202" y="2144875"/>
              <a:ext cx="24748" cy="23854"/>
            </a:xfrm>
            <a:custGeom>
              <a:avLst/>
              <a:gdLst/>
              <a:ahLst/>
              <a:cxnLst/>
              <a:rect l="l" t="t" r="r" b="b"/>
              <a:pathLst>
                <a:path w="692" h="667" extrusionOk="0">
                  <a:moveTo>
                    <a:pt x="334" y="0"/>
                  </a:moveTo>
                  <a:cubicBezTo>
                    <a:pt x="144" y="0"/>
                    <a:pt x="1" y="143"/>
                    <a:pt x="1" y="334"/>
                  </a:cubicBezTo>
                  <a:cubicBezTo>
                    <a:pt x="1" y="524"/>
                    <a:pt x="144" y="667"/>
                    <a:pt x="334" y="667"/>
                  </a:cubicBezTo>
                  <a:cubicBezTo>
                    <a:pt x="525" y="667"/>
                    <a:pt x="691" y="524"/>
                    <a:pt x="691" y="334"/>
                  </a:cubicBezTo>
                  <a:cubicBezTo>
                    <a:pt x="691" y="143"/>
                    <a:pt x="525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853;p70">
              <a:extLst>
                <a:ext uri="{FF2B5EF4-FFF2-40B4-BE49-F238E27FC236}">
                  <a16:creationId xmlns:a16="http://schemas.microsoft.com/office/drawing/2014/main" id="{C40E4E05-E378-F099-3311-07EBB2E03F25}"/>
                </a:ext>
              </a:extLst>
            </p:cNvPr>
            <p:cNvSpPr/>
            <p:nvPr/>
          </p:nvSpPr>
          <p:spPr>
            <a:xfrm>
              <a:off x="1992336" y="2278560"/>
              <a:ext cx="243614" cy="214360"/>
            </a:xfrm>
            <a:custGeom>
              <a:avLst/>
              <a:gdLst/>
              <a:ahLst/>
              <a:cxnLst/>
              <a:rect l="l" t="t" r="r" b="b"/>
              <a:pathLst>
                <a:path w="6812" h="5994" extrusionOk="0">
                  <a:moveTo>
                    <a:pt x="1" y="1"/>
                  </a:moveTo>
                  <a:lnTo>
                    <a:pt x="2382" y="2859"/>
                  </a:lnTo>
                  <a:lnTo>
                    <a:pt x="2382" y="5645"/>
                  </a:lnTo>
                  <a:cubicBezTo>
                    <a:pt x="2382" y="5848"/>
                    <a:pt x="2539" y="5994"/>
                    <a:pt x="2721" y="5994"/>
                  </a:cubicBezTo>
                  <a:cubicBezTo>
                    <a:pt x="2774" y="5994"/>
                    <a:pt x="2829" y="5981"/>
                    <a:pt x="2882" y="5955"/>
                  </a:cubicBezTo>
                  <a:cubicBezTo>
                    <a:pt x="3549" y="5621"/>
                    <a:pt x="3192" y="5788"/>
                    <a:pt x="4240" y="5264"/>
                  </a:cubicBezTo>
                  <a:cubicBezTo>
                    <a:pt x="4359" y="5216"/>
                    <a:pt x="4430" y="5097"/>
                    <a:pt x="4430" y="4978"/>
                  </a:cubicBezTo>
                  <a:lnTo>
                    <a:pt x="4430" y="2859"/>
                  </a:lnTo>
                  <a:lnTo>
                    <a:pt x="68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854;p70">
              <a:extLst>
                <a:ext uri="{FF2B5EF4-FFF2-40B4-BE49-F238E27FC236}">
                  <a16:creationId xmlns:a16="http://schemas.microsoft.com/office/drawing/2014/main" id="{8EFF1483-B355-E122-9F84-313C46A13C69}"/>
                </a:ext>
              </a:extLst>
            </p:cNvPr>
            <p:cNvSpPr/>
            <p:nvPr/>
          </p:nvSpPr>
          <p:spPr>
            <a:xfrm>
              <a:off x="1982107" y="2201918"/>
              <a:ext cx="264070" cy="51999"/>
            </a:xfrm>
            <a:custGeom>
              <a:avLst/>
              <a:gdLst/>
              <a:ahLst/>
              <a:cxnLst/>
              <a:rect l="l" t="t" r="r" b="b"/>
              <a:pathLst>
                <a:path w="7384" h="1454" extrusionOk="0">
                  <a:moveTo>
                    <a:pt x="334" y="1"/>
                  </a:moveTo>
                  <a:cubicBezTo>
                    <a:pt x="144" y="1"/>
                    <a:pt x="1" y="144"/>
                    <a:pt x="1" y="334"/>
                  </a:cubicBezTo>
                  <a:lnTo>
                    <a:pt x="1" y="1453"/>
                  </a:lnTo>
                  <a:lnTo>
                    <a:pt x="7383" y="1453"/>
                  </a:lnTo>
                  <a:lnTo>
                    <a:pt x="7383" y="334"/>
                  </a:lnTo>
                  <a:cubicBezTo>
                    <a:pt x="7383" y="144"/>
                    <a:pt x="7241" y="1"/>
                    <a:pt x="70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4781;p70">
            <a:extLst>
              <a:ext uri="{FF2B5EF4-FFF2-40B4-BE49-F238E27FC236}">
                <a16:creationId xmlns:a16="http://schemas.microsoft.com/office/drawing/2014/main" id="{26C10C9D-3FBF-EE10-3B6A-51223422A0F0}"/>
              </a:ext>
            </a:extLst>
          </p:cNvPr>
          <p:cNvGrpSpPr/>
          <p:nvPr/>
        </p:nvGrpSpPr>
        <p:grpSpPr>
          <a:xfrm>
            <a:off x="1606147" y="3444093"/>
            <a:ext cx="615600" cy="615600"/>
            <a:chOff x="2614089" y="3407083"/>
            <a:chExt cx="416490" cy="416490"/>
          </a:xfrm>
        </p:grpSpPr>
        <p:sp>
          <p:nvSpPr>
            <p:cNvPr id="18" name="Google Shape;4782;p70">
              <a:extLst>
                <a:ext uri="{FF2B5EF4-FFF2-40B4-BE49-F238E27FC236}">
                  <a16:creationId xmlns:a16="http://schemas.microsoft.com/office/drawing/2014/main" id="{F7B3D202-71E0-601C-A9DD-FB2446AFCFD6}"/>
                </a:ext>
              </a:extLst>
            </p:cNvPr>
            <p:cNvSpPr/>
            <p:nvPr/>
          </p:nvSpPr>
          <p:spPr>
            <a:xfrm>
              <a:off x="2614089" y="3407083"/>
              <a:ext cx="416490" cy="416490"/>
            </a:xfrm>
            <a:custGeom>
              <a:avLst/>
              <a:gdLst/>
              <a:ahLst/>
              <a:cxnLst/>
              <a:rect l="l" t="t" r="r" b="b"/>
              <a:pathLst>
                <a:path w="11646" h="11646" extrusionOk="0">
                  <a:moveTo>
                    <a:pt x="1477" y="1024"/>
                  </a:moveTo>
                  <a:cubicBezTo>
                    <a:pt x="1667" y="1024"/>
                    <a:pt x="1810" y="1191"/>
                    <a:pt x="1810" y="1381"/>
                  </a:cubicBezTo>
                  <a:cubicBezTo>
                    <a:pt x="1810" y="1572"/>
                    <a:pt x="1667" y="1715"/>
                    <a:pt x="1477" y="1715"/>
                  </a:cubicBezTo>
                  <a:cubicBezTo>
                    <a:pt x="1286" y="1715"/>
                    <a:pt x="1143" y="1572"/>
                    <a:pt x="1143" y="1381"/>
                  </a:cubicBezTo>
                  <a:cubicBezTo>
                    <a:pt x="1143" y="1191"/>
                    <a:pt x="1286" y="1024"/>
                    <a:pt x="1477" y="1024"/>
                  </a:cubicBezTo>
                  <a:close/>
                  <a:moveTo>
                    <a:pt x="2834" y="1024"/>
                  </a:moveTo>
                  <a:cubicBezTo>
                    <a:pt x="3025" y="1024"/>
                    <a:pt x="3168" y="1191"/>
                    <a:pt x="3168" y="1381"/>
                  </a:cubicBezTo>
                  <a:cubicBezTo>
                    <a:pt x="3168" y="1572"/>
                    <a:pt x="3025" y="1715"/>
                    <a:pt x="2834" y="1715"/>
                  </a:cubicBezTo>
                  <a:cubicBezTo>
                    <a:pt x="2644" y="1715"/>
                    <a:pt x="2501" y="1572"/>
                    <a:pt x="2501" y="1381"/>
                  </a:cubicBezTo>
                  <a:cubicBezTo>
                    <a:pt x="2501" y="1191"/>
                    <a:pt x="2644" y="1024"/>
                    <a:pt x="2834" y="1024"/>
                  </a:cubicBezTo>
                  <a:close/>
                  <a:moveTo>
                    <a:pt x="4192" y="1024"/>
                  </a:moveTo>
                  <a:cubicBezTo>
                    <a:pt x="4382" y="1024"/>
                    <a:pt x="4549" y="1191"/>
                    <a:pt x="4549" y="1381"/>
                  </a:cubicBezTo>
                  <a:cubicBezTo>
                    <a:pt x="4549" y="1572"/>
                    <a:pt x="4382" y="1715"/>
                    <a:pt x="4192" y="1715"/>
                  </a:cubicBezTo>
                  <a:cubicBezTo>
                    <a:pt x="4025" y="1715"/>
                    <a:pt x="3858" y="1572"/>
                    <a:pt x="3858" y="1381"/>
                  </a:cubicBezTo>
                  <a:cubicBezTo>
                    <a:pt x="3858" y="1191"/>
                    <a:pt x="4025" y="1024"/>
                    <a:pt x="4192" y="1024"/>
                  </a:cubicBezTo>
                  <a:close/>
                  <a:moveTo>
                    <a:pt x="334" y="0"/>
                  </a:moveTo>
                  <a:cubicBezTo>
                    <a:pt x="143" y="0"/>
                    <a:pt x="0" y="143"/>
                    <a:pt x="0" y="333"/>
                  </a:cubicBezTo>
                  <a:lnTo>
                    <a:pt x="0" y="2739"/>
                  </a:lnTo>
                  <a:lnTo>
                    <a:pt x="4668" y="2739"/>
                  </a:lnTo>
                  <a:cubicBezTo>
                    <a:pt x="4882" y="2739"/>
                    <a:pt x="5120" y="2667"/>
                    <a:pt x="5287" y="2524"/>
                  </a:cubicBezTo>
                  <a:lnTo>
                    <a:pt x="5740" y="2167"/>
                  </a:lnTo>
                  <a:cubicBezTo>
                    <a:pt x="6002" y="1953"/>
                    <a:pt x="6335" y="1834"/>
                    <a:pt x="6692" y="1834"/>
                  </a:cubicBezTo>
                  <a:lnTo>
                    <a:pt x="11646" y="1834"/>
                  </a:lnTo>
                  <a:lnTo>
                    <a:pt x="11646" y="333"/>
                  </a:lnTo>
                  <a:cubicBezTo>
                    <a:pt x="11646" y="143"/>
                    <a:pt x="11479" y="0"/>
                    <a:pt x="11288" y="0"/>
                  </a:cubicBezTo>
                  <a:close/>
                  <a:moveTo>
                    <a:pt x="4525" y="4549"/>
                  </a:moveTo>
                  <a:cubicBezTo>
                    <a:pt x="4716" y="4549"/>
                    <a:pt x="4882" y="4691"/>
                    <a:pt x="4882" y="4882"/>
                  </a:cubicBezTo>
                  <a:cubicBezTo>
                    <a:pt x="4882" y="5072"/>
                    <a:pt x="4716" y="5239"/>
                    <a:pt x="4525" y="5239"/>
                  </a:cubicBezTo>
                  <a:lnTo>
                    <a:pt x="1477" y="5239"/>
                  </a:lnTo>
                  <a:cubicBezTo>
                    <a:pt x="1286" y="5239"/>
                    <a:pt x="1143" y="5072"/>
                    <a:pt x="1143" y="4882"/>
                  </a:cubicBezTo>
                  <a:cubicBezTo>
                    <a:pt x="1143" y="4691"/>
                    <a:pt x="1286" y="4549"/>
                    <a:pt x="1477" y="4549"/>
                  </a:cubicBezTo>
                  <a:close/>
                  <a:moveTo>
                    <a:pt x="3072" y="5906"/>
                  </a:moveTo>
                  <a:cubicBezTo>
                    <a:pt x="3263" y="5906"/>
                    <a:pt x="3406" y="6073"/>
                    <a:pt x="3406" y="6263"/>
                  </a:cubicBezTo>
                  <a:cubicBezTo>
                    <a:pt x="3406" y="6454"/>
                    <a:pt x="3263" y="6597"/>
                    <a:pt x="3072" y="6597"/>
                  </a:cubicBezTo>
                  <a:lnTo>
                    <a:pt x="1477" y="6597"/>
                  </a:lnTo>
                  <a:cubicBezTo>
                    <a:pt x="1286" y="6597"/>
                    <a:pt x="1143" y="6454"/>
                    <a:pt x="1143" y="6263"/>
                  </a:cubicBezTo>
                  <a:cubicBezTo>
                    <a:pt x="1143" y="6073"/>
                    <a:pt x="1286" y="5906"/>
                    <a:pt x="1477" y="5906"/>
                  </a:cubicBezTo>
                  <a:close/>
                  <a:moveTo>
                    <a:pt x="3072" y="7287"/>
                  </a:moveTo>
                  <a:cubicBezTo>
                    <a:pt x="3263" y="7287"/>
                    <a:pt x="3406" y="7430"/>
                    <a:pt x="3406" y="7621"/>
                  </a:cubicBezTo>
                  <a:cubicBezTo>
                    <a:pt x="3406" y="7811"/>
                    <a:pt x="3263" y="7954"/>
                    <a:pt x="3072" y="7954"/>
                  </a:cubicBezTo>
                  <a:lnTo>
                    <a:pt x="1477" y="7954"/>
                  </a:lnTo>
                  <a:cubicBezTo>
                    <a:pt x="1286" y="7954"/>
                    <a:pt x="1143" y="7811"/>
                    <a:pt x="1143" y="7621"/>
                  </a:cubicBezTo>
                  <a:cubicBezTo>
                    <a:pt x="1143" y="7430"/>
                    <a:pt x="1286" y="7287"/>
                    <a:pt x="1477" y="7287"/>
                  </a:cubicBezTo>
                  <a:close/>
                  <a:moveTo>
                    <a:pt x="7118" y="4108"/>
                  </a:moveTo>
                  <a:cubicBezTo>
                    <a:pt x="7234" y="4108"/>
                    <a:pt x="7347" y="4168"/>
                    <a:pt x="7407" y="4287"/>
                  </a:cubicBezTo>
                  <a:lnTo>
                    <a:pt x="10907" y="10335"/>
                  </a:lnTo>
                  <a:cubicBezTo>
                    <a:pt x="11050" y="10574"/>
                    <a:pt x="10884" y="10859"/>
                    <a:pt x="10622" y="10859"/>
                  </a:cubicBezTo>
                  <a:lnTo>
                    <a:pt x="3620" y="10859"/>
                  </a:lnTo>
                  <a:cubicBezTo>
                    <a:pt x="3358" y="10859"/>
                    <a:pt x="3191" y="10574"/>
                    <a:pt x="3311" y="10335"/>
                  </a:cubicBezTo>
                  <a:lnTo>
                    <a:pt x="6811" y="4287"/>
                  </a:lnTo>
                  <a:cubicBezTo>
                    <a:pt x="6883" y="4168"/>
                    <a:pt x="7002" y="4108"/>
                    <a:pt x="7118" y="4108"/>
                  </a:cubicBezTo>
                  <a:close/>
                  <a:moveTo>
                    <a:pt x="6692" y="2524"/>
                  </a:moveTo>
                  <a:cubicBezTo>
                    <a:pt x="6502" y="2524"/>
                    <a:pt x="6311" y="2596"/>
                    <a:pt x="6168" y="2715"/>
                  </a:cubicBezTo>
                  <a:lnTo>
                    <a:pt x="5716" y="3048"/>
                  </a:lnTo>
                  <a:cubicBezTo>
                    <a:pt x="5430" y="3286"/>
                    <a:pt x="5049" y="3429"/>
                    <a:pt x="4668" y="3429"/>
                  </a:cubicBezTo>
                  <a:lnTo>
                    <a:pt x="0" y="3429"/>
                  </a:lnTo>
                  <a:lnTo>
                    <a:pt x="0" y="11312"/>
                  </a:lnTo>
                  <a:cubicBezTo>
                    <a:pt x="0" y="11502"/>
                    <a:pt x="143" y="11645"/>
                    <a:pt x="334" y="11645"/>
                  </a:cubicBezTo>
                  <a:lnTo>
                    <a:pt x="11288" y="11645"/>
                  </a:lnTo>
                  <a:cubicBezTo>
                    <a:pt x="11479" y="11645"/>
                    <a:pt x="11646" y="11502"/>
                    <a:pt x="11646" y="11312"/>
                  </a:cubicBezTo>
                  <a:lnTo>
                    <a:pt x="11646" y="25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783;p70">
              <a:extLst>
                <a:ext uri="{FF2B5EF4-FFF2-40B4-BE49-F238E27FC236}">
                  <a16:creationId xmlns:a16="http://schemas.microsoft.com/office/drawing/2014/main" id="{D02E3F8A-1C42-8877-F8E7-67007FECAC98}"/>
                </a:ext>
              </a:extLst>
            </p:cNvPr>
            <p:cNvSpPr/>
            <p:nvPr/>
          </p:nvSpPr>
          <p:spPr>
            <a:xfrm>
              <a:off x="2764833" y="3590194"/>
              <a:ext cx="207852" cy="180565"/>
            </a:xfrm>
            <a:custGeom>
              <a:avLst/>
              <a:gdLst/>
              <a:ahLst/>
              <a:cxnLst/>
              <a:rect l="l" t="t" r="r" b="b"/>
              <a:pathLst>
                <a:path w="5812" h="5049" extrusionOk="0">
                  <a:moveTo>
                    <a:pt x="2906" y="1429"/>
                  </a:moveTo>
                  <a:cubicBezTo>
                    <a:pt x="3096" y="1429"/>
                    <a:pt x="3239" y="1572"/>
                    <a:pt x="3239" y="1762"/>
                  </a:cubicBezTo>
                  <a:lnTo>
                    <a:pt x="3239" y="2929"/>
                  </a:lnTo>
                  <a:cubicBezTo>
                    <a:pt x="3239" y="3120"/>
                    <a:pt x="3096" y="3263"/>
                    <a:pt x="2906" y="3263"/>
                  </a:cubicBezTo>
                  <a:cubicBezTo>
                    <a:pt x="2715" y="3263"/>
                    <a:pt x="2549" y="3120"/>
                    <a:pt x="2549" y="2929"/>
                  </a:cubicBezTo>
                  <a:lnTo>
                    <a:pt x="2549" y="1762"/>
                  </a:lnTo>
                  <a:cubicBezTo>
                    <a:pt x="2549" y="1572"/>
                    <a:pt x="2715" y="1429"/>
                    <a:pt x="2906" y="1429"/>
                  </a:cubicBezTo>
                  <a:close/>
                  <a:moveTo>
                    <a:pt x="2906" y="3739"/>
                  </a:moveTo>
                  <a:cubicBezTo>
                    <a:pt x="3096" y="3739"/>
                    <a:pt x="3239" y="3882"/>
                    <a:pt x="3239" y="4072"/>
                  </a:cubicBezTo>
                  <a:cubicBezTo>
                    <a:pt x="3239" y="4263"/>
                    <a:pt x="3096" y="4406"/>
                    <a:pt x="2906" y="4406"/>
                  </a:cubicBezTo>
                  <a:cubicBezTo>
                    <a:pt x="2715" y="4406"/>
                    <a:pt x="2549" y="4263"/>
                    <a:pt x="2549" y="4072"/>
                  </a:cubicBezTo>
                  <a:cubicBezTo>
                    <a:pt x="2549" y="3882"/>
                    <a:pt x="2715" y="3739"/>
                    <a:pt x="2906" y="3739"/>
                  </a:cubicBezTo>
                  <a:close/>
                  <a:moveTo>
                    <a:pt x="2906" y="0"/>
                  </a:moveTo>
                  <a:lnTo>
                    <a:pt x="0" y="5049"/>
                  </a:lnTo>
                  <a:lnTo>
                    <a:pt x="5811" y="5049"/>
                  </a:lnTo>
                  <a:lnTo>
                    <a:pt x="29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4685;p70">
            <a:extLst>
              <a:ext uri="{FF2B5EF4-FFF2-40B4-BE49-F238E27FC236}">
                <a16:creationId xmlns:a16="http://schemas.microsoft.com/office/drawing/2014/main" id="{994D0E94-CFB3-D349-DA01-6A698D54448B}"/>
              </a:ext>
            </a:extLst>
          </p:cNvPr>
          <p:cNvGrpSpPr/>
          <p:nvPr/>
        </p:nvGrpSpPr>
        <p:grpSpPr>
          <a:xfrm>
            <a:off x="1592965" y="4934298"/>
            <a:ext cx="681892" cy="598411"/>
            <a:chOff x="7547949" y="2761477"/>
            <a:chExt cx="417348" cy="366254"/>
          </a:xfrm>
        </p:grpSpPr>
        <p:sp>
          <p:nvSpPr>
            <p:cNvPr id="21" name="Google Shape;4686;p70">
              <a:extLst>
                <a:ext uri="{FF2B5EF4-FFF2-40B4-BE49-F238E27FC236}">
                  <a16:creationId xmlns:a16="http://schemas.microsoft.com/office/drawing/2014/main" id="{9AAFDC08-FF38-1BE7-C8D8-EF2E3F407724}"/>
                </a:ext>
              </a:extLst>
            </p:cNvPr>
            <p:cNvSpPr/>
            <p:nvPr/>
          </p:nvSpPr>
          <p:spPr>
            <a:xfrm>
              <a:off x="7744686" y="2908824"/>
              <a:ext cx="23889" cy="23889"/>
            </a:xfrm>
            <a:custGeom>
              <a:avLst/>
              <a:gdLst/>
              <a:ahLst/>
              <a:cxnLst/>
              <a:rect l="l" t="t" r="r" b="b"/>
              <a:pathLst>
                <a:path w="668" h="668" extrusionOk="0">
                  <a:moveTo>
                    <a:pt x="334" y="1"/>
                  </a:moveTo>
                  <a:cubicBezTo>
                    <a:pt x="144" y="1"/>
                    <a:pt x="1" y="143"/>
                    <a:pt x="1" y="334"/>
                  </a:cubicBezTo>
                  <a:cubicBezTo>
                    <a:pt x="1" y="525"/>
                    <a:pt x="144" y="667"/>
                    <a:pt x="334" y="667"/>
                  </a:cubicBezTo>
                  <a:cubicBezTo>
                    <a:pt x="525" y="667"/>
                    <a:pt x="668" y="525"/>
                    <a:pt x="668" y="334"/>
                  </a:cubicBezTo>
                  <a:cubicBezTo>
                    <a:pt x="668" y="143"/>
                    <a:pt x="525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687;p70">
              <a:extLst>
                <a:ext uri="{FF2B5EF4-FFF2-40B4-BE49-F238E27FC236}">
                  <a16:creationId xmlns:a16="http://schemas.microsoft.com/office/drawing/2014/main" id="{B79BAFEE-C074-684C-D807-9065C31B690D}"/>
                </a:ext>
              </a:extLst>
            </p:cNvPr>
            <p:cNvSpPr/>
            <p:nvPr/>
          </p:nvSpPr>
          <p:spPr>
            <a:xfrm>
              <a:off x="7669761" y="3070654"/>
              <a:ext cx="173770" cy="57077"/>
            </a:xfrm>
            <a:custGeom>
              <a:avLst/>
              <a:gdLst/>
              <a:ahLst/>
              <a:cxnLst/>
              <a:rect l="l" t="t" r="r" b="b"/>
              <a:pathLst>
                <a:path w="4859" h="1596" extrusionOk="0">
                  <a:moveTo>
                    <a:pt x="1405" y="0"/>
                  </a:moveTo>
                  <a:lnTo>
                    <a:pt x="1405" y="905"/>
                  </a:lnTo>
                  <a:lnTo>
                    <a:pt x="334" y="905"/>
                  </a:lnTo>
                  <a:cubicBezTo>
                    <a:pt x="167" y="905"/>
                    <a:pt x="0" y="1072"/>
                    <a:pt x="0" y="1262"/>
                  </a:cubicBezTo>
                  <a:cubicBezTo>
                    <a:pt x="0" y="1429"/>
                    <a:pt x="167" y="1596"/>
                    <a:pt x="334" y="1596"/>
                  </a:cubicBezTo>
                  <a:lnTo>
                    <a:pt x="4525" y="1596"/>
                  </a:lnTo>
                  <a:cubicBezTo>
                    <a:pt x="4692" y="1596"/>
                    <a:pt x="4858" y="1429"/>
                    <a:pt x="4858" y="1262"/>
                  </a:cubicBezTo>
                  <a:cubicBezTo>
                    <a:pt x="4858" y="1072"/>
                    <a:pt x="4692" y="905"/>
                    <a:pt x="4525" y="905"/>
                  </a:cubicBezTo>
                  <a:lnTo>
                    <a:pt x="3453" y="905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688;p70">
              <a:extLst>
                <a:ext uri="{FF2B5EF4-FFF2-40B4-BE49-F238E27FC236}">
                  <a16:creationId xmlns:a16="http://schemas.microsoft.com/office/drawing/2014/main" id="{18813D0C-6725-0738-B6CC-C4DBD903D95B}"/>
                </a:ext>
              </a:extLst>
            </p:cNvPr>
            <p:cNvSpPr/>
            <p:nvPr/>
          </p:nvSpPr>
          <p:spPr>
            <a:xfrm>
              <a:off x="7547949" y="2761477"/>
              <a:ext cx="417348" cy="284491"/>
            </a:xfrm>
            <a:custGeom>
              <a:avLst/>
              <a:gdLst/>
              <a:ahLst/>
              <a:cxnLst/>
              <a:rect l="l" t="t" r="r" b="b"/>
              <a:pathLst>
                <a:path w="11670" h="7955" extrusionOk="0">
                  <a:moveTo>
                    <a:pt x="6800" y="3150"/>
                  </a:moveTo>
                  <a:cubicBezTo>
                    <a:pt x="6889" y="3150"/>
                    <a:pt x="6978" y="3180"/>
                    <a:pt x="7050" y="3239"/>
                  </a:cubicBezTo>
                  <a:cubicBezTo>
                    <a:pt x="7169" y="3382"/>
                    <a:pt x="7169" y="3597"/>
                    <a:pt x="7050" y="3740"/>
                  </a:cubicBezTo>
                  <a:lnTo>
                    <a:pt x="6764" y="4002"/>
                  </a:lnTo>
                  <a:cubicBezTo>
                    <a:pt x="6812" y="4144"/>
                    <a:pt x="6859" y="4287"/>
                    <a:pt x="6859" y="4454"/>
                  </a:cubicBezTo>
                  <a:cubicBezTo>
                    <a:pt x="6859" y="5026"/>
                    <a:pt x="6407" y="5478"/>
                    <a:pt x="5835" y="5478"/>
                  </a:cubicBezTo>
                  <a:cubicBezTo>
                    <a:pt x="5264" y="5478"/>
                    <a:pt x="4811" y="5026"/>
                    <a:pt x="4811" y="4454"/>
                  </a:cubicBezTo>
                  <a:cubicBezTo>
                    <a:pt x="4811" y="3882"/>
                    <a:pt x="5264" y="3430"/>
                    <a:pt x="5835" y="3430"/>
                  </a:cubicBezTo>
                  <a:cubicBezTo>
                    <a:pt x="6002" y="3430"/>
                    <a:pt x="6145" y="3454"/>
                    <a:pt x="6288" y="3525"/>
                  </a:cubicBezTo>
                  <a:lnTo>
                    <a:pt x="6550" y="3239"/>
                  </a:lnTo>
                  <a:cubicBezTo>
                    <a:pt x="6621" y="3180"/>
                    <a:pt x="6710" y="3150"/>
                    <a:pt x="6800" y="3150"/>
                  </a:cubicBezTo>
                  <a:close/>
                  <a:moveTo>
                    <a:pt x="5835" y="918"/>
                  </a:moveTo>
                  <a:cubicBezTo>
                    <a:pt x="6740" y="918"/>
                    <a:pt x="7645" y="1263"/>
                    <a:pt x="8336" y="1953"/>
                  </a:cubicBezTo>
                  <a:cubicBezTo>
                    <a:pt x="9717" y="3335"/>
                    <a:pt x="9717" y="5573"/>
                    <a:pt x="8336" y="6955"/>
                  </a:cubicBezTo>
                  <a:cubicBezTo>
                    <a:pt x="8264" y="7026"/>
                    <a:pt x="8175" y="7062"/>
                    <a:pt x="8089" y="7062"/>
                  </a:cubicBezTo>
                  <a:cubicBezTo>
                    <a:pt x="8002" y="7062"/>
                    <a:pt x="7919" y="7026"/>
                    <a:pt x="7859" y="6955"/>
                  </a:cubicBezTo>
                  <a:lnTo>
                    <a:pt x="7312" y="6431"/>
                  </a:lnTo>
                  <a:cubicBezTo>
                    <a:pt x="7193" y="6288"/>
                    <a:pt x="7193" y="6073"/>
                    <a:pt x="7312" y="5930"/>
                  </a:cubicBezTo>
                  <a:cubicBezTo>
                    <a:pt x="7383" y="5871"/>
                    <a:pt x="7472" y="5841"/>
                    <a:pt x="7562" y="5841"/>
                  </a:cubicBezTo>
                  <a:cubicBezTo>
                    <a:pt x="7651" y="5841"/>
                    <a:pt x="7740" y="5871"/>
                    <a:pt x="7812" y="5930"/>
                  </a:cubicBezTo>
                  <a:lnTo>
                    <a:pt x="8074" y="6216"/>
                  </a:lnTo>
                  <a:cubicBezTo>
                    <a:pt x="8407" y="5811"/>
                    <a:pt x="8621" y="5311"/>
                    <a:pt x="8669" y="4787"/>
                  </a:cubicBezTo>
                  <a:lnTo>
                    <a:pt x="8169" y="4787"/>
                  </a:lnTo>
                  <a:cubicBezTo>
                    <a:pt x="7978" y="4787"/>
                    <a:pt x="7836" y="4645"/>
                    <a:pt x="7836" y="4454"/>
                  </a:cubicBezTo>
                  <a:cubicBezTo>
                    <a:pt x="7836" y="4263"/>
                    <a:pt x="7978" y="4121"/>
                    <a:pt x="8169" y="4121"/>
                  </a:cubicBezTo>
                  <a:lnTo>
                    <a:pt x="8669" y="4121"/>
                  </a:lnTo>
                  <a:cubicBezTo>
                    <a:pt x="8621" y="3597"/>
                    <a:pt x="8407" y="3097"/>
                    <a:pt x="8074" y="2692"/>
                  </a:cubicBezTo>
                  <a:lnTo>
                    <a:pt x="7812" y="2978"/>
                  </a:lnTo>
                  <a:cubicBezTo>
                    <a:pt x="7740" y="3037"/>
                    <a:pt x="7651" y="3067"/>
                    <a:pt x="7562" y="3067"/>
                  </a:cubicBezTo>
                  <a:cubicBezTo>
                    <a:pt x="7472" y="3067"/>
                    <a:pt x="7383" y="3037"/>
                    <a:pt x="7312" y="2978"/>
                  </a:cubicBezTo>
                  <a:cubicBezTo>
                    <a:pt x="7193" y="2835"/>
                    <a:pt x="7193" y="2620"/>
                    <a:pt x="7312" y="2477"/>
                  </a:cubicBezTo>
                  <a:lnTo>
                    <a:pt x="7597" y="2215"/>
                  </a:lnTo>
                  <a:cubicBezTo>
                    <a:pt x="7193" y="1882"/>
                    <a:pt x="6693" y="1668"/>
                    <a:pt x="6169" y="1620"/>
                  </a:cubicBezTo>
                  <a:lnTo>
                    <a:pt x="6169" y="2120"/>
                  </a:lnTo>
                  <a:cubicBezTo>
                    <a:pt x="6169" y="2311"/>
                    <a:pt x="6026" y="2454"/>
                    <a:pt x="5835" y="2454"/>
                  </a:cubicBezTo>
                  <a:cubicBezTo>
                    <a:pt x="5645" y="2454"/>
                    <a:pt x="5502" y="2311"/>
                    <a:pt x="5502" y="2120"/>
                  </a:cubicBezTo>
                  <a:lnTo>
                    <a:pt x="5502" y="1620"/>
                  </a:lnTo>
                  <a:cubicBezTo>
                    <a:pt x="4978" y="1668"/>
                    <a:pt x="4478" y="1882"/>
                    <a:pt x="4073" y="2215"/>
                  </a:cubicBezTo>
                  <a:lnTo>
                    <a:pt x="4359" y="2477"/>
                  </a:lnTo>
                  <a:cubicBezTo>
                    <a:pt x="4478" y="2620"/>
                    <a:pt x="4478" y="2835"/>
                    <a:pt x="4359" y="2978"/>
                  </a:cubicBezTo>
                  <a:cubicBezTo>
                    <a:pt x="4287" y="3037"/>
                    <a:pt x="4198" y="3067"/>
                    <a:pt x="4109" y="3067"/>
                  </a:cubicBezTo>
                  <a:cubicBezTo>
                    <a:pt x="4019" y="3067"/>
                    <a:pt x="3930" y="3037"/>
                    <a:pt x="3859" y="2978"/>
                  </a:cubicBezTo>
                  <a:lnTo>
                    <a:pt x="3597" y="2692"/>
                  </a:lnTo>
                  <a:cubicBezTo>
                    <a:pt x="3263" y="3097"/>
                    <a:pt x="3049" y="3597"/>
                    <a:pt x="3001" y="4121"/>
                  </a:cubicBezTo>
                  <a:lnTo>
                    <a:pt x="3501" y="4121"/>
                  </a:lnTo>
                  <a:cubicBezTo>
                    <a:pt x="3692" y="4121"/>
                    <a:pt x="3835" y="4263"/>
                    <a:pt x="3835" y="4454"/>
                  </a:cubicBezTo>
                  <a:cubicBezTo>
                    <a:pt x="3835" y="4645"/>
                    <a:pt x="3692" y="4787"/>
                    <a:pt x="3501" y="4787"/>
                  </a:cubicBezTo>
                  <a:lnTo>
                    <a:pt x="3001" y="4787"/>
                  </a:lnTo>
                  <a:cubicBezTo>
                    <a:pt x="3049" y="5311"/>
                    <a:pt x="3263" y="5811"/>
                    <a:pt x="3597" y="6216"/>
                  </a:cubicBezTo>
                  <a:lnTo>
                    <a:pt x="3859" y="5930"/>
                  </a:lnTo>
                  <a:cubicBezTo>
                    <a:pt x="3930" y="5871"/>
                    <a:pt x="4019" y="5841"/>
                    <a:pt x="4109" y="5841"/>
                  </a:cubicBezTo>
                  <a:cubicBezTo>
                    <a:pt x="4198" y="5841"/>
                    <a:pt x="4287" y="5871"/>
                    <a:pt x="4359" y="5930"/>
                  </a:cubicBezTo>
                  <a:cubicBezTo>
                    <a:pt x="4478" y="6073"/>
                    <a:pt x="4478" y="6288"/>
                    <a:pt x="4359" y="6431"/>
                  </a:cubicBezTo>
                  <a:lnTo>
                    <a:pt x="3811" y="6955"/>
                  </a:lnTo>
                  <a:cubicBezTo>
                    <a:pt x="3751" y="7026"/>
                    <a:pt x="3662" y="7062"/>
                    <a:pt x="3573" y="7062"/>
                  </a:cubicBezTo>
                  <a:cubicBezTo>
                    <a:pt x="3484" y="7062"/>
                    <a:pt x="3394" y="7026"/>
                    <a:pt x="3335" y="6955"/>
                  </a:cubicBezTo>
                  <a:cubicBezTo>
                    <a:pt x="1953" y="5573"/>
                    <a:pt x="1953" y="3335"/>
                    <a:pt x="3335" y="1953"/>
                  </a:cubicBezTo>
                  <a:cubicBezTo>
                    <a:pt x="4025" y="1263"/>
                    <a:pt x="4930" y="918"/>
                    <a:pt x="5835" y="918"/>
                  </a:cubicBezTo>
                  <a:close/>
                  <a:moveTo>
                    <a:pt x="358" y="1"/>
                  </a:moveTo>
                  <a:cubicBezTo>
                    <a:pt x="167" y="1"/>
                    <a:pt x="1" y="167"/>
                    <a:pt x="1" y="334"/>
                  </a:cubicBezTo>
                  <a:lnTo>
                    <a:pt x="1" y="7621"/>
                  </a:lnTo>
                  <a:cubicBezTo>
                    <a:pt x="1" y="7812"/>
                    <a:pt x="167" y="7955"/>
                    <a:pt x="358" y="7955"/>
                  </a:cubicBezTo>
                  <a:lnTo>
                    <a:pt x="11313" y="7955"/>
                  </a:lnTo>
                  <a:cubicBezTo>
                    <a:pt x="11503" y="7955"/>
                    <a:pt x="11670" y="7812"/>
                    <a:pt x="11670" y="7621"/>
                  </a:cubicBezTo>
                  <a:lnTo>
                    <a:pt x="11670" y="334"/>
                  </a:lnTo>
                  <a:cubicBezTo>
                    <a:pt x="11670" y="167"/>
                    <a:pt x="11503" y="1"/>
                    <a:pt x="11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4" name="Google Shape;5170;p77">
            <a:extLst>
              <a:ext uri="{FF2B5EF4-FFF2-40B4-BE49-F238E27FC236}">
                <a16:creationId xmlns:a16="http://schemas.microsoft.com/office/drawing/2014/main" id="{682098BD-EC20-192E-ECAE-E7A6D7E8EEC2}"/>
              </a:ext>
            </a:extLst>
          </p:cNvPr>
          <p:cNvGrpSpPr/>
          <p:nvPr/>
        </p:nvGrpSpPr>
        <p:grpSpPr>
          <a:xfrm>
            <a:off x="2654499" y="2699447"/>
            <a:ext cx="136394" cy="143810"/>
            <a:chOff x="4854075" y="2527625"/>
            <a:chExt cx="56000" cy="59050"/>
          </a:xfrm>
        </p:grpSpPr>
        <p:sp>
          <p:nvSpPr>
            <p:cNvPr id="25" name="Google Shape;5171;p77">
              <a:extLst>
                <a:ext uri="{FF2B5EF4-FFF2-40B4-BE49-F238E27FC236}">
                  <a16:creationId xmlns:a16="http://schemas.microsoft.com/office/drawing/2014/main" id="{58C253A9-D284-D09F-BF3E-F1938E8BDABF}"/>
                </a:ext>
              </a:extLst>
            </p:cNvPr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172;p77">
              <a:extLst>
                <a:ext uri="{FF2B5EF4-FFF2-40B4-BE49-F238E27FC236}">
                  <a16:creationId xmlns:a16="http://schemas.microsoft.com/office/drawing/2014/main" id="{5029D2C4-A0C9-35B8-8569-42FB519675AA}"/>
                </a:ext>
              </a:extLst>
            </p:cNvPr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5170;p77">
            <a:extLst>
              <a:ext uri="{FF2B5EF4-FFF2-40B4-BE49-F238E27FC236}">
                <a16:creationId xmlns:a16="http://schemas.microsoft.com/office/drawing/2014/main" id="{EA6443B1-4D6F-BD49-7E90-B51C813FE833}"/>
              </a:ext>
            </a:extLst>
          </p:cNvPr>
          <p:cNvGrpSpPr/>
          <p:nvPr/>
        </p:nvGrpSpPr>
        <p:grpSpPr>
          <a:xfrm>
            <a:off x="2644803" y="4252871"/>
            <a:ext cx="136394" cy="143810"/>
            <a:chOff x="4854075" y="2527625"/>
            <a:chExt cx="56000" cy="59050"/>
          </a:xfrm>
        </p:grpSpPr>
        <p:sp>
          <p:nvSpPr>
            <p:cNvPr id="28" name="Google Shape;5171;p77">
              <a:extLst>
                <a:ext uri="{FF2B5EF4-FFF2-40B4-BE49-F238E27FC236}">
                  <a16:creationId xmlns:a16="http://schemas.microsoft.com/office/drawing/2014/main" id="{652C06C5-29D8-D4EF-E8E8-0CEA542C7C46}"/>
                </a:ext>
              </a:extLst>
            </p:cNvPr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172;p77">
              <a:extLst>
                <a:ext uri="{FF2B5EF4-FFF2-40B4-BE49-F238E27FC236}">
                  <a16:creationId xmlns:a16="http://schemas.microsoft.com/office/drawing/2014/main" id="{3F1AEADC-843B-763B-7D5F-31B50E33D40B}"/>
                </a:ext>
              </a:extLst>
            </p:cNvPr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5170;p77">
            <a:extLst>
              <a:ext uri="{FF2B5EF4-FFF2-40B4-BE49-F238E27FC236}">
                <a16:creationId xmlns:a16="http://schemas.microsoft.com/office/drawing/2014/main" id="{F54C25E8-4775-3CBE-6947-79FDA98759AF}"/>
              </a:ext>
            </a:extLst>
          </p:cNvPr>
          <p:cNvGrpSpPr/>
          <p:nvPr/>
        </p:nvGrpSpPr>
        <p:grpSpPr>
          <a:xfrm>
            <a:off x="2630752" y="5670107"/>
            <a:ext cx="136394" cy="143810"/>
            <a:chOff x="4854075" y="2527625"/>
            <a:chExt cx="56000" cy="59050"/>
          </a:xfrm>
        </p:grpSpPr>
        <p:sp>
          <p:nvSpPr>
            <p:cNvPr id="31" name="Google Shape;5171;p77">
              <a:extLst>
                <a:ext uri="{FF2B5EF4-FFF2-40B4-BE49-F238E27FC236}">
                  <a16:creationId xmlns:a16="http://schemas.microsoft.com/office/drawing/2014/main" id="{52020236-5165-7D55-D342-C7E4C7151D15}"/>
                </a:ext>
              </a:extLst>
            </p:cNvPr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172;p77">
              <a:extLst>
                <a:ext uri="{FF2B5EF4-FFF2-40B4-BE49-F238E27FC236}">
                  <a16:creationId xmlns:a16="http://schemas.microsoft.com/office/drawing/2014/main" id="{A758680B-EF77-FBE8-95BC-37874133280E}"/>
                </a:ext>
              </a:extLst>
            </p:cNvPr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5170;p77">
            <a:extLst>
              <a:ext uri="{FF2B5EF4-FFF2-40B4-BE49-F238E27FC236}">
                <a16:creationId xmlns:a16="http://schemas.microsoft.com/office/drawing/2014/main" id="{1F3A1B17-3A55-D73A-13E3-7D67414921A7}"/>
              </a:ext>
            </a:extLst>
          </p:cNvPr>
          <p:cNvGrpSpPr/>
          <p:nvPr/>
        </p:nvGrpSpPr>
        <p:grpSpPr>
          <a:xfrm>
            <a:off x="7869846" y="2697993"/>
            <a:ext cx="136394" cy="143810"/>
            <a:chOff x="4854075" y="2527625"/>
            <a:chExt cx="56000" cy="59050"/>
          </a:xfrm>
        </p:grpSpPr>
        <p:sp>
          <p:nvSpPr>
            <p:cNvPr id="34" name="Google Shape;5171;p77">
              <a:extLst>
                <a:ext uri="{FF2B5EF4-FFF2-40B4-BE49-F238E27FC236}">
                  <a16:creationId xmlns:a16="http://schemas.microsoft.com/office/drawing/2014/main" id="{CDD72DB8-823A-1129-AD9A-B0AAE838D9EE}"/>
                </a:ext>
              </a:extLst>
            </p:cNvPr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172;p77">
              <a:extLst>
                <a:ext uri="{FF2B5EF4-FFF2-40B4-BE49-F238E27FC236}">
                  <a16:creationId xmlns:a16="http://schemas.microsoft.com/office/drawing/2014/main" id="{39DEE9BF-BB02-D20E-40B1-2A127635E073}"/>
                </a:ext>
              </a:extLst>
            </p:cNvPr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5170;p77">
            <a:extLst>
              <a:ext uri="{FF2B5EF4-FFF2-40B4-BE49-F238E27FC236}">
                <a16:creationId xmlns:a16="http://schemas.microsoft.com/office/drawing/2014/main" id="{08B8CBF4-A3EC-173E-E14D-85308D4D8D47}"/>
              </a:ext>
            </a:extLst>
          </p:cNvPr>
          <p:cNvGrpSpPr/>
          <p:nvPr/>
        </p:nvGrpSpPr>
        <p:grpSpPr>
          <a:xfrm>
            <a:off x="7868493" y="4204735"/>
            <a:ext cx="136394" cy="143810"/>
            <a:chOff x="4854075" y="2527625"/>
            <a:chExt cx="56000" cy="59050"/>
          </a:xfrm>
        </p:grpSpPr>
        <p:sp>
          <p:nvSpPr>
            <p:cNvPr id="37" name="Google Shape;5171;p77">
              <a:extLst>
                <a:ext uri="{FF2B5EF4-FFF2-40B4-BE49-F238E27FC236}">
                  <a16:creationId xmlns:a16="http://schemas.microsoft.com/office/drawing/2014/main" id="{4FADC86B-8F4A-29A2-172E-4BCE2CEE5EFA}"/>
                </a:ext>
              </a:extLst>
            </p:cNvPr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172;p77">
              <a:extLst>
                <a:ext uri="{FF2B5EF4-FFF2-40B4-BE49-F238E27FC236}">
                  <a16:creationId xmlns:a16="http://schemas.microsoft.com/office/drawing/2014/main" id="{E145D8C1-4E63-8E6A-64B3-9F9E5920ADB4}"/>
                </a:ext>
              </a:extLst>
            </p:cNvPr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8" grpId="0" animBg="1"/>
      <p:bldP spid="9" grpId="0" animBg="1"/>
      <p:bldP spid="3587" grpId="0" animBg="1"/>
      <p:bldP spid="3589" grpId="0"/>
      <p:bldP spid="3590" grpId="0" build="p"/>
      <p:bldP spid="3591" grpId="0"/>
      <p:bldP spid="3592" grpId="0"/>
      <p:bldP spid="3593" grpId="0" build="p"/>
      <p:bldP spid="3594" grpId="0"/>
      <p:bldP spid="3595" grpId="0" build="p"/>
      <p:bldP spid="3596" grpId="0" build="p"/>
      <p:bldP spid="3597" grpId="0"/>
      <p:bldP spid="359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4" name="Google Shape;4294;p63"/>
          <p:cNvSpPr/>
          <p:nvPr/>
        </p:nvSpPr>
        <p:spPr>
          <a:xfrm>
            <a:off x="950800" y="4524900"/>
            <a:ext cx="5478575" cy="584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733"/>
          </a:p>
        </p:txBody>
      </p:sp>
      <p:sp>
        <p:nvSpPr>
          <p:cNvPr id="4295" name="Google Shape;4295;p63"/>
          <p:cNvSpPr txBox="1">
            <a:spLocks noGrp="1"/>
          </p:cNvSpPr>
          <p:nvPr>
            <p:ph type="title"/>
          </p:nvPr>
        </p:nvSpPr>
        <p:spPr>
          <a:xfrm>
            <a:off x="1152700" y="3207567"/>
            <a:ext cx="100884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/>
              <a:t>USAGE &amp; </a:t>
            </a:r>
            <a:r>
              <a:rPr lang="en-US" dirty="0">
                <a:solidFill>
                  <a:srgbClr val="8FFFFF"/>
                </a:solidFill>
              </a:rPr>
              <a:t>MANUAL</a:t>
            </a:r>
            <a:endParaRPr dirty="0">
              <a:solidFill>
                <a:srgbClr val="8FFFFF"/>
              </a:solidFill>
            </a:endParaRPr>
          </a:p>
        </p:txBody>
      </p:sp>
      <p:sp>
        <p:nvSpPr>
          <p:cNvPr id="4296" name="Google Shape;4296;p63"/>
          <p:cNvSpPr txBox="1">
            <a:spLocks noGrp="1"/>
          </p:cNvSpPr>
          <p:nvPr>
            <p:ph type="subTitle" idx="1"/>
          </p:nvPr>
        </p:nvSpPr>
        <p:spPr>
          <a:xfrm>
            <a:off x="1215700" y="4565604"/>
            <a:ext cx="6192000" cy="45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th-TH" sz="1800" b="1" dirty="0">
                <a:latin typeface="Ekkamai New" pitchFamily="2" charset="0"/>
                <a:cs typeface="Ekkamai New" pitchFamily="2" charset="0"/>
              </a:rPr>
              <a:t>คู่มือการใช้งานและการแก้ไขปัญหาที่อาจเกิดขึ้นได้</a:t>
            </a:r>
          </a:p>
        </p:txBody>
      </p:sp>
      <p:sp>
        <p:nvSpPr>
          <p:cNvPr id="4297" name="Google Shape;4297;p63"/>
          <p:cNvSpPr txBox="1">
            <a:spLocks noGrp="1"/>
          </p:cNvSpPr>
          <p:nvPr>
            <p:ph type="title" idx="2"/>
          </p:nvPr>
        </p:nvSpPr>
        <p:spPr>
          <a:xfrm>
            <a:off x="1152700" y="1979967"/>
            <a:ext cx="2840400" cy="122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/>
              <a:t>04</a:t>
            </a:r>
            <a:endParaRPr lang="en" dirty="0"/>
          </a:p>
        </p:txBody>
      </p:sp>
      <p:grpSp>
        <p:nvGrpSpPr>
          <p:cNvPr id="4298" name="Google Shape;4298;p63"/>
          <p:cNvGrpSpPr/>
          <p:nvPr/>
        </p:nvGrpSpPr>
        <p:grpSpPr>
          <a:xfrm rot="-5400000" flipH="1">
            <a:off x="9844169" y="4017105"/>
            <a:ext cx="1177683" cy="322788"/>
            <a:chOff x="2300350" y="2601250"/>
            <a:chExt cx="2275275" cy="623625"/>
          </a:xfrm>
        </p:grpSpPr>
        <p:sp>
          <p:nvSpPr>
            <p:cNvPr id="4299" name="Google Shape;4299;p6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4300" name="Google Shape;4300;p6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4301" name="Google Shape;4301;p6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4302" name="Google Shape;4302;p6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4303" name="Google Shape;4303;p6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4304" name="Google Shape;4304;p6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</p:grpSp>
      <p:grpSp>
        <p:nvGrpSpPr>
          <p:cNvPr id="4305" name="Google Shape;4305;p63"/>
          <p:cNvGrpSpPr/>
          <p:nvPr/>
        </p:nvGrpSpPr>
        <p:grpSpPr>
          <a:xfrm rot="5400000">
            <a:off x="3913600" y="5340167"/>
            <a:ext cx="131869" cy="737453"/>
            <a:chOff x="4898850" y="4820550"/>
            <a:chExt cx="98902" cy="553090"/>
          </a:xfrm>
        </p:grpSpPr>
        <p:sp>
          <p:nvSpPr>
            <p:cNvPr id="4306" name="Google Shape;4306;p6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4307" name="Google Shape;4307;p6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4308" name="Google Shape;4308;p6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4309" name="Google Shape;4309;p6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4310" name="Google Shape;4310;p6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</p:grpSp>
      <p:grpSp>
        <p:nvGrpSpPr>
          <p:cNvPr id="4311" name="Google Shape;4311;p63"/>
          <p:cNvGrpSpPr/>
          <p:nvPr/>
        </p:nvGrpSpPr>
        <p:grpSpPr>
          <a:xfrm>
            <a:off x="3336689" y="954022"/>
            <a:ext cx="1474635" cy="178625"/>
            <a:chOff x="8183182" y="663852"/>
            <a:chExt cx="1475028" cy="178673"/>
          </a:xfrm>
        </p:grpSpPr>
        <p:grpSp>
          <p:nvGrpSpPr>
            <p:cNvPr id="4312" name="Google Shape;4312;p6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4313" name="Google Shape;4313;p6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3733"/>
              </a:p>
            </p:txBody>
          </p:sp>
          <p:sp>
            <p:nvSpPr>
              <p:cNvPr id="4314" name="Google Shape;4314;p6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3733"/>
              </a:p>
            </p:txBody>
          </p:sp>
          <p:sp>
            <p:nvSpPr>
              <p:cNvPr id="4315" name="Google Shape;4315;p6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3733"/>
              </a:p>
            </p:txBody>
          </p:sp>
          <p:sp>
            <p:nvSpPr>
              <p:cNvPr id="4316" name="Google Shape;4316;p6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3733"/>
              </a:p>
            </p:txBody>
          </p:sp>
          <p:sp>
            <p:nvSpPr>
              <p:cNvPr id="4317" name="Google Shape;4317;p6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3733"/>
              </a:p>
            </p:txBody>
          </p:sp>
          <p:sp>
            <p:nvSpPr>
              <p:cNvPr id="4318" name="Google Shape;4318;p6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3733"/>
              </a:p>
            </p:txBody>
          </p:sp>
          <p:sp>
            <p:nvSpPr>
              <p:cNvPr id="4319" name="Google Shape;4319;p6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3733"/>
              </a:p>
            </p:txBody>
          </p:sp>
          <p:sp>
            <p:nvSpPr>
              <p:cNvPr id="4320" name="Google Shape;4320;p6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3733"/>
              </a:p>
            </p:txBody>
          </p:sp>
          <p:sp>
            <p:nvSpPr>
              <p:cNvPr id="4321" name="Google Shape;4321;p6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3733"/>
              </a:p>
            </p:txBody>
          </p:sp>
          <p:sp>
            <p:nvSpPr>
              <p:cNvPr id="4322" name="Google Shape;4322;p6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3733"/>
              </a:p>
            </p:txBody>
          </p:sp>
        </p:grpSp>
        <p:grpSp>
          <p:nvGrpSpPr>
            <p:cNvPr id="4323" name="Google Shape;4323;p6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4324" name="Google Shape;4324;p6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3733"/>
              </a:p>
            </p:txBody>
          </p:sp>
          <p:sp>
            <p:nvSpPr>
              <p:cNvPr id="4325" name="Google Shape;4325;p6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3733"/>
              </a:p>
            </p:txBody>
          </p:sp>
          <p:sp>
            <p:nvSpPr>
              <p:cNvPr id="4326" name="Google Shape;4326;p6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3733"/>
              </a:p>
            </p:txBody>
          </p:sp>
          <p:sp>
            <p:nvSpPr>
              <p:cNvPr id="4327" name="Google Shape;4327;p6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3733"/>
              </a:p>
            </p:txBody>
          </p:sp>
          <p:sp>
            <p:nvSpPr>
              <p:cNvPr id="4328" name="Google Shape;4328;p6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3733"/>
              </a:p>
            </p:txBody>
          </p:sp>
          <p:sp>
            <p:nvSpPr>
              <p:cNvPr id="4329" name="Google Shape;4329;p6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3733"/>
              </a:p>
            </p:txBody>
          </p:sp>
          <p:sp>
            <p:nvSpPr>
              <p:cNvPr id="4330" name="Google Shape;4330;p6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3733"/>
              </a:p>
            </p:txBody>
          </p:sp>
          <p:sp>
            <p:nvSpPr>
              <p:cNvPr id="4331" name="Google Shape;4331;p6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3733"/>
              </a:p>
            </p:txBody>
          </p:sp>
          <p:sp>
            <p:nvSpPr>
              <p:cNvPr id="4332" name="Google Shape;4332;p6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3733"/>
              </a:p>
            </p:txBody>
          </p:sp>
          <p:sp>
            <p:nvSpPr>
              <p:cNvPr id="4333" name="Google Shape;4333;p6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3733"/>
              </a:p>
            </p:txBody>
          </p:sp>
        </p:grpSp>
      </p:grpSp>
      <p:grpSp>
        <p:nvGrpSpPr>
          <p:cNvPr id="4334" name="Google Shape;4334;p63"/>
          <p:cNvGrpSpPr/>
          <p:nvPr/>
        </p:nvGrpSpPr>
        <p:grpSpPr>
          <a:xfrm>
            <a:off x="7780485" y="1728571"/>
            <a:ext cx="1177683" cy="322788"/>
            <a:chOff x="2300350" y="2601250"/>
            <a:chExt cx="2275275" cy="623625"/>
          </a:xfrm>
        </p:grpSpPr>
        <p:sp>
          <p:nvSpPr>
            <p:cNvPr id="4335" name="Google Shape;4335;p6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4336" name="Google Shape;4336;p6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4337" name="Google Shape;4337;p6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4338" name="Google Shape;4338;p6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4339" name="Google Shape;4339;p6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4340" name="Google Shape;4340;p6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</p:grpSp>
      <p:grpSp>
        <p:nvGrpSpPr>
          <p:cNvPr id="4341" name="Google Shape;4341;p63"/>
          <p:cNvGrpSpPr/>
          <p:nvPr/>
        </p:nvGrpSpPr>
        <p:grpSpPr>
          <a:xfrm>
            <a:off x="10229589" y="2538306"/>
            <a:ext cx="2430688" cy="395524"/>
            <a:chOff x="7857346" y="3902355"/>
            <a:chExt cx="1823016" cy="296643"/>
          </a:xfrm>
        </p:grpSpPr>
        <p:sp>
          <p:nvSpPr>
            <p:cNvPr id="4342" name="Google Shape;4342;p63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4343" name="Google Shape;4343;p63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4344" name="Google Shape;4344;p63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4345" name="Google Shape;4345;p63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4346" name="Google Shape;4346;p63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4347" name="Google Shape;4347;p63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</p:grpSp>
      <p:grpSp>
        <p:nvGrpSpPr>
          <p:cNvPr id="4348" name="Google Shape;4348;p63"/>
          <p:cNvGrpSpPr/>
          <p:nvPr/>
        </p:nvGrpSpPr>
        <p:grpSpPr>
          <a:xfrm rot="5400000">
            <a:off x="5863900" y="1843900"/>
            <a:ext cx="131869" cy="737453"/>
            <a:chOff x="4898850" y="4820550"/>
            <a:chExt cx="98902" cy="553090"/>
          </a:xfrm>
        </p:grpSpPr>
        <p:sp>
          <p:nvSpPr>
            <p:cNvPr id="4349" name="Google Shape;4349;p6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4350" name="Google Shape;4350;p6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4351" name="Google Shape;4351;p6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4352" name="Google Shape;4352;p6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4353" name="Google Shape;4353;p6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</p:grpSp>
      <p:grpSp>
        <p:nvGrpSpPr>
          <p:cNvPr id="4354" name="Google Shape;4354;p63"/>
          <p:cNvGrpSpPr/>
          <p:nvPr/>
        </p:nvGrpSpPr>
        <p:grpSpPr>
          <a:xfrm>
            <a:off x="7419389" y="5709356"/>
            <a:ext cx="1474635" cy="178625"/>
            <a:chOff x="8183182" y="663852"/>
            <a:chExt cx="1475028" cy="178673"/>
          </a:xfrm>
        </p:grpSpPr>
        <p:grpSp>
          <p:nvGrpSpPr>
            <p:cNvPr id="4355" name="Google Shape;4355;p6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4356" name="Google Shape;4356;p6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3733"/>
              </a:p>
            </p:txBody>
          </p:sp>
          <p:sp>
            <p:nvSpPr>
              <p:cNvPr id="4357" name="Google Shape;4357;p6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3733"/>
              </a:p>
            </p:txBody>
          </p:sp>
          <p:sp>
            <p:nvSpPr>
              <p:cNvPr id="4358" name="Google Shape;4358;p6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3733"/>
              </a:p>
            </p:txBody>
          </p:sp>
          <p:sp>
            <p:nvSpPr>
              <p:cNvPr id="4359" name="Google Shape;4359;p6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3733"/>
              </a:p>
            </p:txBody>
          </p:sp>
          <p:sp>
            <p:nvSpPr>
              <p:cNvPr id="4360" name="Google Shape;4360;p6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3733"/>
              </a:p>
            </p:txBody>
          </p:sp>
          <p:sp>
            <p:nvSpPr>
              <p:cNvPr id="4361" name="Google Shape;4361;p6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3733"/>
              </a:p>
            </p:txBody>
          </p:sp>
          <p:sp>
            <p:nvSpPr>
              <p:cNvPr id="4362" name="Google Shape;4362;p6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3733"/>
              </a:p>
            </p:txBody>
          </p:sp>
          <p:sp>
            <p:nvSpPr>
              <p:cNvPr id="4363" name="Google Shape;4363;p6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3733"/>
              </a:p>
            </p:txBody>
          </p:sp>
          <p:sp>
            <p:nvSpPr>
              <p:cNvPr id="4364" name="Google Shape;4364;p6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3733"/>
              </a:p>
            </p:txBody>
          </p:sp>
          <p:sp>
            <p:nvSpPr>
              <p:cNvPr id="4365" name="Google Shape;4365;p6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3733"/>
              </a:p>
            </p:txBody>
          </p:sp>
        </p:grpSp>
        <p:grpSp>
          <p:nvGrpSpPr>
            <p:cNvPr id="4366" name="Google Shape;4366;p6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4367" name="Google Shape;4367;p6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3733"/>
              </a:p>
            </p:txBody>
          </p:sp>
          <p:sp>
            <p:nvSpPr>
              <p:cNvPr id="4368" name="Google Shape;4368;p6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3733"/>
              </a:p>
            </p:txBody>
          </p:sp>
          <p:sp>
            <p:nvSpPr>
              <p:cNvPr id="4369" name="Google Shape;4369;p6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3733"/>
              </a:p>
            </p:txBody>
          </p:sp>
          <p:sp>
            <p:nvSpPr>
              <p:cNvPr id="4370" name="Google Shape;4370;p6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3733"/>
              </a:p>
            </p:txBody>
          </p:sp>
          <p:sp>
            <p:nvSpPr>
              <p:cNvPr id="4371" name="Google Shape;4371;p6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3733"/>
              </a:p>
            </p:txBody>
          </p:sp>
          <p:sp>
            <p:nvSpPr>
              <p:cNvPr id="4372" name="Google Shape;4372;p6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3733"/>
              </a:p>
            </p:txBody>
          </p:sp>
          <p:sp>
            <p:nvSpPr>
              <p:cNvPr id="4373" name="Google Shape;4373;p6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3733"/>
              </a:p>
            </p:txBody>
          </p:sp>
          <p:sp>
            <p:nvSpPr>
              <p:cNvPr id="4374" name="Google Shape;4374;p6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3733"/>
              </a:p>
            </p:txBody>
          </p:sp>
          <p:sp>
            <p:nvSpPr>
              <p:cNvPr id="4375" name="Google Shape;4375;p6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3733"/>
              </a:p>
            </p:txBody>
          </p:sp>
          <p:sp>
            <p:nvSpPr>
              <p:cNvPr id="4376" name="Google Shape;4376;p6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3733"/>
              </a:p>
            </p:txBody>
          </p:sp>
        </p:grpSp>
      </p:grpSp>
    </p:spTree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8203;p79">
            <a:extLst>
              <a:ext uri="{FF2B5EF4-FFF2-40B4-BE49-F238E27FC236}">
                <a16:creationId xmlns:a16="http://schemas.microsoft.com/office/drawing/2014/main" id="{F3240251-A3B1-F7D7-E842-82A489CCE938}"/>
              </a:ext>
            </a:extLst>
          </p:cNvPr>
          <p:cNvGrpSpPr/>
          <p:nvPr/>
        </p:nvGrpSpPr>
        <p:grpSpPr>
          <a:xfrm>
            <a:off x="1958449" y="3025988"/>
            <a:ext cx="2793589" cy="2055097"/>
            <a:chOff x="2183287" y="3555572"/>
            <a:chExt cx="1136241" cy="835873"/>
          </a:xfrm>
        </p:grpSpPr>
        <p:sp>
          <p:nvSpPr>
            <p:cNvPr id="15" name="Google Shape;8204;p79">
              <a:extLst>
                <a:ext uri="{FF2B5EF4-FFF2-40B4-BE49-F238E27FC236}">
                  <a16:creationId xmlns:a16="http://schemas.microsoft.com/office/drawing/2014/main" id="{26BFF955-A7F9-5A02-3CEC-51CDEE98917B}"/>
                </a:ext>
              </a:extLst>
            </p:cNvPr>
            <p:cNvSpPr/>
            <p:nvPr/>
          </p:nvSpPr>
          <p:spPr>
            <a:xfrm>
              <a:off x="2673740" y="4350566"/>
              <a:ext cx="270028" cy="11697"/>
            </a:xfrm>
            <a:custGeom>
              <a:avLst/>
              <a:gdLst/>
              <a:ahLst/>
              <a:cxnLst/>
              <a:rect l="l" t="t" r="r" b="b"/>
              <a:pathLst>
                <a:path w="106520" h="2706" extrusionOk="0">
                  <a:moveTo>
                    <a:pt x="0" y="0"/>
                  </a:moveTo>
                  <a:lnTo>
                    <a:pt x="0" y="2705"/>
                  </a:lnTo>
                  <a:lnTo>
                    <a:pt x="106520" y="2705"/>
                  </a:lnTo>
                  <a:lnTo>
                    <a:pt x="10652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" name="Google Shape;8205;p79">
              <a:extLst>
                <a:ext uri="{FF2B5EF4-FFF2-40B4-BE49-F238E27FC236}">
                  <a16:creationId xmlns:a16="http://schemas.microsoft.com/office/drawing/2014/main" id="{F615AF1E-DD21-6138-EC9D-332E5BAE0053}"/>
                </a:ext>
              </a:extLst>
            </p:cNvPr>
            <p:cNvGrpSpPr/>
            <p:nvPr/>
          </p:nvGrpSpPr>
          <p:grpSpPr>
            <a:xfrm>
              <a:off x="2205895" y="3637269"/>
              <a:ext cx="1089848" cy="724993"/>
              <a:chOff x="2205895" y="3637269"/>
              <a:chExt cx="1089848" cy="724993"/>
            </a:xfrm>
          </p:grpSpPr>
          <p:sp>
            <p:nvSpPr>
              <p:cNvPr id="30" name="Google Shape;8206;p79">
                <a:extLst>
                  <a:ext uri="{FF2B5EF4-FFF2-40B4-BE49-F238E27FC236}">
                    <a16:creationId xmlns:a16="http://schemas.microsoft.com/office/drawing/2014/main" id="{48E0FB68-91C7-4DB0-3E43-9C20289E7EEB}"/>
                  </a:ext>
                </a:extLst>
              </p:cNvPr>
              <p:cNvSpPr/>
              <p:nvPr/>
            </p:nvSpPr>
            <p:spPr>
              <a:xfrm>
                <a:off x="2205895" y="4204394"/>
                <a:ext cx="555376" cy="157849"/>
              </a:xfrm>
              <a:custGeom>
                <a:avLst/>
                <a:gdLst/>
                <a:ahLst/>
                <a:cxnLst/>
                <a:rect l="l" t="t" r="r" b="b"/>
                <a:pathLst>
                  <a:path w="128485" h="36518" extrusionOk="0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8207;p79">
                <a:extLst>
                  <a:ext uri="{FF2B5EF4-FFF2-40B4-BE49-F238E27FC236}">
                    <a16:creationId xmlns:a16="http://schemas.microsoft.com/office/drawing/2014/main" id="{514D55A3-2BC0-A1E3-FB80-79D16731594F}"/>
                  </a:ext>
                </a:extLst>
              </p:cNvPr>
              <p:cNvSpPr/>
              <p:nvPr/>
            </p:nvSpPr>
            <p:spPr>
              <a:xfrm>
                <a:off x="2206834" y="3993916"/>
                <a:ext cx="218757" cy="153401"/>
              </a:xfrm>
              <a:custGeom>
                <a:avLst/>
                <a:gdLst/>
                <a:ahLst/>
                <a:cxnLst/>
                <a:rect l="l" t="t" r="r" b="b"/>
                <a:pathLst>
                  <a:path w="50609" h="35489" extrusionOk="0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8208;p79">
                <a:extLst>
                  <a:ext uri="{FF2B5EF4-FFF2-40B4-BE49-F238E27FC236}">
                    <a16:creationId xmlns:a16="http://schemas.microsoft.com/office/drawing/2014/main" id="{741FA471-2FCB-364A-CB53-A73AB55BDC45}"/>
                  </a:ext>
                </a:extLst>
              </p:cNvPr>
              <p:cNvSpPr/>
              <p:nvPr/>
            </p:nvSpPr>
            <p:spPr>
              <a:xfrm>
                <a:off x="2487003" y="3847747"/>
                <a:ext cx="808740" cy="157849"/>
              </a:xfrm>
              <a:custGeom>
                <a:avLst/>
                <a:gdLst/>
                <a:ahLst/>
                <a:cxnLst/>
                <a:rect l="l" t="t" r="r" b="b"/>
                <a:pathLst>
                  <a:path w="187100" h="36518" extrusionOk="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8209;p79">
                <a:extLst>
                  <a:ext uri="{FF2B5EF4-FFF2-40B4-BE49-F238E27FC236}">
                    <a16:creationId xmlns:a16="http://schemas.microsoft.com/office/drawing/2014/main" id="{2187F101-4225-001B-CE8C-FCB713CBA259}"/>
                  </a:ext>
                </a:extLst>
              </p:cNvPr>
              <p:cNvSpPr/>
              <p:nvPr/>
            </p:nvSpPr>
            <p:spPr>
              <a:xfrm>
                <a:off x="2919192" y="3637269"/>
                <a:ext cx="375081" cy="148491"/>
              </a:xfrm>
              <a:custGeom>
                <a:avLst/>
                <a:gdLst/>
                <a:ahLst/>
                <a:cxnLst/>
                <a:rect l="l" t="t" r="r" b="b"/>
                <a:pathLst>
                  <a:path w="86774" h="34353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8210;p79">
                <a:extLst>
                  <a:ext uri="{FF2B5EF4-FFF2-40B4-BE49-F238E27FC236}">
                    <a16:creationId xmlns:a16="http://schemas.microsoft.com/office/drawing/2014/main" id="{DD015297-ED0C-F5C3-9865-C947143807B4}"/>
                  </a:ext>
                </a:extLst>
              </p:cNvPr>
              <p:cNvSpPr/>
              <p:nvPr/>
            </p:nvSpPr>
            <p:spPr>
              <a:xfrm>
                <a:off x="2233143" y="3637269"/>
                <a:ext cx="621199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143713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8211;p79">
                <a:extLst>
                  <a:ext uri="{FF2B5EF4-FFF2-40B4-BE49-F238E27FC236}">
                    <a16:creationId xmlns:a16="http://schemas.microsoft.com/office/drawing/2014/main" id="{A2892CF9-783B-0C06-7038-D029FC44B0DF}"/>
                  </a:ext>
                </a:extLst>
              </p:cNvPr>
              <p:cNvSpPr/>
              <p:nvPr/>
            </p:nvSpPr>
            <p:spPr>
              <a:xfrm>
                <a:off x="3004568" y="4350566"/>
                <a:ext cx="270028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" name="Google Shape;8212;p79">
              <a:extLst>
                <a:ext uri="{FF2B5EF4-FFF2-40B4-BE49-F238E27FC236}">
                  <a16:creationId xmlns:a16="http://schemas.microsoft.com/office/drawing/2014/main" id="{30252CC4-CB2D-6281-C16B-79B0D778A62B}"/>
                </a:ext>
              </a:extLst>
            </p:cNvPr>
            <p:cNvSpPr/>
            <p:nvPr/>
          </p:nvSpPr>
          <p:spPr>
            <a:xfrm rot="5400000">
              <a:off x="2852961" y="3612770"/>
              <a:ext cx="70048" cy="60717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solidFill>
              <a:srgbClr val="435D74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" name="Google Shape;8213;p79">
              <a:extLst>
                <a:ext uri="{FF2B5EF4-FFF2-40B4-BE49-F238E27FC236}">
                  <a16:creationId xmlns:a16="http://schemas.microsoft.com/office/drawing/2014/main" id="{EBC1E1D3-35EE-598D-F571-1C00E842916D}"/>
                </a:ext>
              </a:extLst>
            </p:cNvPr>
            <p:cNvCxnSpPr/>
            <p:nvPr/>
          </p:nvCxnSpPr>
          <p:spPr>
            <a:xfrm>
              <a:off x="2887992" y="3555572"/>
              <a:ext cx="0" cy="52500"/>
            </a:xfrm>
            <a:prstGeom prst="straightConnector1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  <p:sp>
          <p:nvSpPr>
            <p:cNvPr id="29" name="Google Shape;8216;p79">
              <a:extLst>
                <a:ext uri="{FF2B5EF4-FFF2-40B4-BE49-F238E27FC236}">
                  <a16:creationId xmlns:a16="http://schemas.microsoft.com/office/drawing/2014/main" id="{5BEDEBC9-F40B-160B-C736-1A9227ADF55E}"/>
                </a:ext>
              </a:extLst>
            </p:cNvPr>
            <p:cNvSpPr/>
            <p:nvPr/>
          </p:nvSpPr>
          <p:spPr>
            <a:xfrm rot="5400000">
              <a:off x="3254146" y="3784092"/>
              <a:ext cx="70048" cy="60717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solidFill>
              <a:srgbClr val="435D74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219;p79">
              <a:extLst>
                <a:ext uri="{FF2B5EF4-FFF2-40B4-BE49-F238E27FC236}">
                  <a16:creationId xmlns:a16="http://schemas.microsoft.com/office/drawing/2014/main" id="{1E5FA99F-6A4C-9022-533D-F99322E5D305}"/>
                </a:ext>
              </a:extLst>
            </p:cNvPr>
            <p:cNvSpPr/>
            <p:nvPr/>
          </p:nvSpPr>
          <p:spPr>
            <a:xfrm rot="5400000">
              <a:off x="2178622" y="4144149"/>
              <a:ext cx="70048" cy="60717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solidFill>
              <a:srgbClr val="435D74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220;p79">
              <a:extLst>
                <a:ext uri="{FF2B5EF4-FFF2-40B4-BE49-F238E27FC236}">
                  <a16:creationId xmlns:a16="http://schemas.microsoft.com/office/drawing/2014/main" id="{9FDE541B-65C1-400D-5EF2-C03EAF410165}"/>
                </a:ext>
              </a:extLst>
            </p:cNvPr>
            <p:cNvSpPr/>
            <p:nvPr/>
          </p:nvSpPr>
          <p:spPr>
            <a:xfrm rot="5400000">
              <a:off x="2420934" y="3967554"/>
              <a:ext cx="70048" cy="60717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solidFill>
              <a:srgbClr val="435D74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" name="Google Shape;8222;p79">
              <a:extLst>
                <a:ext uri="{FF2B5EF4-FFF2-40B4-BE49-F238E27FC236}">
                  <a16:creationId xmlns:a16="http://schemas.microsoft.com/office/drawing/2014/main" id="{F5307030-232F-7820-8122-97CFF2F51C3E}"/>
                </a:ext>
              </a:extLst>
            </p:cNvPr>
            <p:cNvGrpSpPr/>
            <p:nvPr/>
          </p:nvGrpSpPr>
          <p:grpSpPr>
            <a:xfrm>
              <a:off x="2943836" y="4268886"/>
              <a:ext cx="60717" cy="122559"/>
              <a:chOff x="2943836" y="4268886"/>
              <a:chExt cx="60717" cy="122559"/>
            </a:xfrm>
          </p:grpSpPr>
          <p:sp>
            <p:nvSpPr>
              <p:cNvPr id="24" name="Google Shape;8223;p79">
                <a:extLst>
                  <a:ext uri="{FF2B5EF4-FFF2-40B4-BE49-F238E27FC236}">
                    <a16:creationId xmlns:a16="http://schemas.microsoft.com/office/drawing/2014/main" id="{BC09B775-DA22-AEDF-D216-4A34C8A62930}"/>
                  </a:ext>
                </a:extLst>
              </p:cNvPr>
              <p:cNvSpPr/>
              <p:nvPr/>
            </p:nvSpPr>
            <p:spPr>
              <a:xfrm rot="5400000">
                <a:off x="2939170" y="4326062"/>
                <a:ext cx="70048" cy="60717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5" name="Google Shape;8224;p79">
                <a:extLst>
                  <a:ext uri="{FF2B5EF4-FFF2-40B4-BE49-F238E27FC236}">
                    <a16:creationId xmlns:a16="http://schemas.microsoft.com/office/drawing/2014/main" id="{C56E527B-B6DA-0B19-A6B5-3F78059376D6}"/>
                  </a:ext>
                </a:extLst>
              </p:cNvPr>
              <p:cNvCxnSpPr/>
              <p:nvPr/>
            </p:nvCxnSpPr>
            <p:spPr>
              <a:xfrm>
                <a:off x="2974204" y="4268886"/>
                <a:ext cx="0" cy="52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</p:grpSp>
      </p:grpSp>
      <p:grpSp>
        <p:nvGrpSpPr>
          <p:cNvPr id="6" name="Google Shape;5327;p77">
            <a:extLst>
              <a:ext uri="{FF2B5EF4-FFF2-40B4-BE49-F238E27FC236}">
                <a16:creationId xmlns:a16="http://schemas.microsoft.com/office/drawing/2014/main" id="{B942EED0-845F-E237-D987-E74A42E87C3C}"/>
              </a:ext>
            </a:extLst>
          </p:cNvPr>
          <p:cNvGrpSpPr/>
          <p:nvPr/>
        </p:nvGrpSpPr>
        <p:grpSpPr>
          <a:xfrm>
            <a:off x="3622215" y="3660491"/>
            <a:ext cx="3794096" cy="714840"/>
            <a:chOff x="4411970" y="2233974"/>
            <a:chExt cx="1003497" cy="189068"/>
          </a:xfrm>
        </p:grpSpPr>
        <p:sp>
          <p:nvSpPr>
            <p:cNvPr id="7" name="Google Shape;5328;p77">
              <a:extLst>
                <a:ext uri="{FF2B5EF4-FFF2-40B4-BE49-F238E27FC236}">
                  <a16:creationId xmlns:a16="http://schemas.microsoft.com/office/drawing/2014/main" id="{7E9A5722-9AB1-CECD-7AFC-6F3A2C46AA7D}"/>
                </a:ext>
              </a:extLst>
            </p:cNvPr>
            <p:cNvSpPr/>
            <p:nvPr/>
          </p:nvSpPr>
          <p:spPr>
            <a:xfrm>
              <a:off x="4411970" y="2278599"/>
              <a:ext cx="1003497" cy="144443"/>
            </a:xfrm>
            <a:custGeom>
              <a:avLst/>
              <a:gdLst/>
              <a:ahLst/>
              <a:cxnLst/>
              <a:rect l="l" t="t" r="r" b="b"/>
              <a:pathLst>
                <a:path w="16911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16911" y="3198"/>
                  </a:lnTo>
                  <a:lnTo>
                    <a:pt x="16911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5329;p77">
              <a:extLst>
                <a:ext uri="{FF2B5EF4-FFF2-40B4-BE49-F238E27FC236}">
                  <a16:creationId xmlns:a16="http://schemas.microsoft.com/office/drawing/2014/main" id="{B2A75530-A1C2-C995-359C-AB18862F70D1}"/>
                </a:ext>
              </a:extLst>
            </p:cNvPr>
            <p:cNvSpPr/>
            <p:nvPr/>
          </p:nvSpPr>
          <p:spPr>
            <a:xfrm>
              <a:off x="4411970" y="2233974"/>
              <a:ext cx="262291" cy="144443"/>
            </a:xfrm>
            <a:custGeom>
              <a:avLst/>
              <a:gdLst/>
              <a:ahLst/>
              <a:cxnLst/>
              <a:rect l="l" t="t" r="r" b="b"/>
              <a:pathLst>
                <a:path w="5809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5809" y="3198"/>
                  </a:lnTo>
                  <a:lnTo>
                    <a:pt x="419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8AC0CB7-B913-BE95-5736-9F79B6002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Ekkamai New" pitchFamily="2" charset="0"/>
                <a:cs typeface="Ekkamai New" pitchFamily="2" charset="0"/>
              </a:rPr>
              <a:t>การใช้งาน </a:t>
            </a:r>
            <a:r>
              <a:rPr lang="en-US" sz="4000" dirty="0">
                <a:latin typeface="Ekkamai New" pitchFamily="2" charset="0"/>
                <a:cs typeface="Ekkamai New" pitchFamily="2" charset="0"/>
              </a:rPr>
              <a:t>Buck Converter</a:t>
            </a:r>
            <a:endParaRPr lang="th-TH" sz="4000" dirty="0">
              <a:latin typeface="Ekkamai New" pitchFamily="2" charset="0"/>
              <a:cs typeface="Ekkamai New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4E295F-6EF7-B7B7-1A6B-E57A387942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03195" indent="0">
              <a:lnSpc>
                <a:spcPct val="150000"/>
              </a:lnSpc>
              <a:buNone/>
            </a:pPr>
            <a:r>
              <a:rPr lang="en-US" sz="18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	</a:t>
            </a:r>
            <a:r>
              <a:rPr lang="en-US" sz="1800" b="1" dirty="0">
                <a:effectLst/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Buck Converter </a:t>
            </a:r>
            <a:r>
              <a:rPr lang="th-TH" sz="1800" b="1" dirty="0">
                <a:effectLst/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หรือ </a:t>
            </a:r>
            <a:r>
              <a:rPr lang="en-US" sz="1800" b="1" dirty="0">
                <a:effectLst/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Step down </a:t>
            </a:r>
            <a:r>
              <a:rPr lang="th-TH" sz="1800" b="1" dirty="0">
                <a:effectLst/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เป็นวงจรอิเล็กทรอนิกส์ที่สามารถทำแรงดันไฟตรงให้ที่เข้ามาลดลงได้ เพื่อให้ค่าแรงดันไฟฟ้ามีความเหมาะสมสำหรับการนำไปใช้ในงานอื่นๆ โดยที่นาฬิกาดิจิตอลเรือนนี้ได้นำวงจรนี้มาใช้ด้วยกัน 2 ตัวคือ </a:t>
            </a:r>
            <a:endParaRPr lang="en-US" sz="1800" b="1" dirty="0">
              <a:effectLst/>
              <a:latin typeface="Ekkamai New" pitchFamily="2" charset="0"/>
              <a:ea typeface="Yu Mincho" panose="02020400000000000000" pitchFamily="18" charset="-128"/>
              <a:cs typeface="Ekkamai New" pitchFamily="2" charset="0"/>
            </a:endParaRPr>
          </a:p>
          <a:p>
            <a:endParaRPr lang="th-TH" dirty="0"/>
          </a:p>
        </p:txBody>
      </p:sp>
      <p:grpSp>
        <p:nvGrpSpPr>
          <p:cNvPr id="9" name="Google Shape;5327;p77">
            <a:extLst>
              <a:ext uri="{FF2B5EF4-FFF2-40B4-BE49-F238E27FC236}">
                <a16:creationId xmlns:a16="http://schemas.microsoft.com/office/drawing/2014/main" id="{AAB8FA97-57AF-BFF4-318F-3E77306CA7A2}"/>
              </a:ext>
            </a:extLst>
          </p:cNvPr>
          <p:cNvGrpSpPr/>
          <p:nvPr/>
        </p:nvGrpSpPr>
        <p:grpSpPr>
          <a:xfrm>
            <a:off x="3622215" y="4534966"/>
            <a:ext cx="3794096" cy="714840"/>
            <a:chOff x="4411970" y="2233974"/>
            <a:chExt cx="1003497" cy="189068"/>
          </a:xfrm>
        </p:grpSpPr>
        <p:sp>
          <p:nvSpPr>
            <p:cNvPr id="10" name="Google Shape;5328;p77">
              <a:extLst>
                <a:ext uri="{FF2B5EF4-FFF2-40B4-BE49-F238E27FC236}">
                  <a16:creationId xmlns:a16="http://schemas.microsoft.com/office/drawing/2014/main" id="{6FBB1B49-5B9C-A065-1B4A-FBA67CC4BAE5}"/>
                </a:ext>
              </a:extLst>
            </p:cNvPr>
            <p:cNvSpPr/>
            <p:nvPr/>
          </p:nvSpPr>
          <p:spPr>
            <a:xfrm>
              <a:off x="4411970" y="2278599"/>
              <a:ext cx="1003497" cy="144443"/>
            </a:xfrm>
            <a:custGeom>
              <a:avLst/>
              <a:gdLst/>
              <a:ahLst/>
              <a:cxnLst/>
              <a:rect l="l" t="t" r="r" b="b"/>
              <a:pathLst>
                <a:path w="16911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16911" y="3198"/>
                  </a:lnTo>
                  <a:lnTo>
                    <a:pt x="16911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5329;p77">
              <a:extLst>
                <a:ext uri="{FF2B5EF4-FFF2-40B4-BE49-F238E27FC236}">
                  <a16:creationId xmlns:a16="http://schemas.microsoft.com/office/drawing/2014/main" id="{1AB0A4AE-0A2E-D78D-9CAD-834FAAFD7568}"/>
                </a:ext>
              </a:extLst>
            </p:cNvPr>
            <p:cNvSpPr/>
            <p:nvPr/>
          </p:nvSpPr>
          <p:spPr>
            <a:xfrm>
              <a:off x="4411970" y="2233974"/>
              <a:ext cx="262291" cy="144443"/>
            </a:xfrm>
            <a:custGeom>
              <a:avLst/>
              <a:gdLst/>
              <a:ahLst/>
              <a:cxnLst/>
              <a:rect l="l" t="t" r="r" b="b"/>
              <a:pathLst>
                <a:path w="5809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5809" y="3198"/>
                  </a:lnTo>
                  <a:lnTo>
                    <a:pt x="419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C0E4A67-3455-98EC-C2A9-6A5A603B3F60}"/>
              </a:ext>
            </a:extLst>
          </p:cNvPr>
          <p:cNvSpPr txBox="1"/>
          <p:nvPr/>
        </p:nvSpPr>
        <p:spPr>
          <a:xfrm>
            <a:off x="4690102" y="3917605"/>
            <a:ext cx="2974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effectLst/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Buck Converter (Main)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72AA00-95B5-2FC0-0C92-8D34CDC36F74}"/>
              </a:ext>
            </a:extLst>
          </p:cNvPr>
          <p:cNvSpPr txBox="1"/>
          <p:nvPr/>
        </p:nvSpPr>
        <p:spPr>
          <a:xfrm>
            <a:off x="4688569" y="4792080"/>
            <a:ext cx="329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effectLst/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Buck Converter (Sub) </a:t>
            </a:r>
          </a:p>
        </p:txBody>
      </p:sp>
      <p:grpSp>
        <p:nvGrpSpPr>
          <p:cNvPr id="4" name="Google Shape;4348;p63">
            <a:extLst>
              <a:ext uri="{FF2B5EF4-FFF2-40B4-BE49-F238E27FC236}">
                <a16:creationId xmlns:a16="http://schemas.microsoft.com/office/drawing/2014/main" id="{1CC6FDFA-CF5E-02A1-62FC-5C67ECDEF00A}"/>
              </a:ext>
            </a:extLst>
          </p:cNvPr>
          <p:cNvGrpSpPr/>
          <p:nvPr/>
        </p:nvGrpSpPr>
        <p:grpSpPr>
          <a:xfrm rot="5400000">
            <a:off x="-17805" y="3489469"/>
            <a:ext cx="131869" cy="737453"/>
            <a:chOff x="4898850" y="4820550"/>
            <a:chExt cx="98902" cy="553090"/>
          </a:xfrm>
        </p:grpSpPr>
        <p:sp>
          <p:nvSpPr>
            <p:cNvPr id="5" name="Google Shape;4349;p63">
              <a:extLst>
                <a:ext uri="{FF2B5EF4-FFF2-40B4-BE49-F238E27FC236}">
                  <a16:creationId xmlns:a16="http://schemas.microsoft.com/office/drawing/2014/main" id="{FAB5BE40-11BC-4695-93F0-E1C525618839}"/>
                </a:ext>
              </a:extLst>
            </p:cNvPr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19" name="Google Shape;4350;p63">
              <a:extLst>
                <a:ext uri="{FF2B5EF4-FFF2-40B4-BE49-F238E27FC236}">
                  <a16:creationId xmlns:a16="http://schemas.microsoft.com/office/drawing/2014/main" id="{E0217A02-5565-1432-0335-0DD8FA79F3E8}"/>
                </a:ext>
              </a:extLst>
            </p:cNvPr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20" name="Google Shape;4351;p63">
              <a:extLst>
                <a:ext uri="{FF2B5EF4-FFF2-40B4-BE49-F238E27FC236}">
                  <a16:creationId xmlns:a16="http://schemas.microsoft.com/office/drawing/2014/main" id="{66260F2B-B31B-4E82-BFA4-23DB728D177A}"/>
                </a:ext>
              </a:extLst>
            </p:cNvPr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22" name="Google Shape;4352;p63">
              <a:extLst>
                <a:ext uri="{FF2B5EF4-FFF2-40B4-BE49-F238E27FC236}">
                  <a16:creationId xmlns:a16="http://schemas.microsoft.com/office/drawing/2014/main" id="{B207366C-A0E2-E1B9-9F06-E9CEE0A3FF1B}"/>
                </a:ext>
              </a:extLst>
            </p:cNvPr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26" name="Google Shape;4353;p63">
              <a:extLst>
                <a:ext uri="{FF2B5EF4-FFF2-40B4-BE49-F238E27FC236}">
                  <a16:creationId xmlns:a16="http://schemas.microsoft.com/office/drawing/2014/main" id="{2FA02D9A-3044-3314-B82A-B95BF8B58CCF}"/>
                </a:ext>
              </a:extLst>
            </p:cNvPr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</p:grpSp>
      <p:grpSp>
        <p:nvGrpSpPr>
          <p:cNvPr id="28" name="Google Shape;4334;p63">
            <a:extLst>
              <a:ext uri="{FF2B5EF4-FFF2-40B4-BE49-F238E27FC236}">
                <a16:creationId xmlns:a16="http://schemas.microsoft.com/office/drawing/2014/main" id="{3C0E0710-C34F-947C-1E6B-58420FD829A4}"/>
              </a:ext>
            </a:extLst>
          </p:cNvPr>
          <p:cNvGrpSpPr/>
          <p:nvPr/>
        </p:nvGrpSpPr>
        <p:grpSpPr>
          <a:xfrm>
            <a:off x="8910043" y="5113006"/>
            <a:ext cx="1177683" cy="322788"/>
            <a:chOff x="2300350" y="2601250"/>
            <a:chExt cx="2275275" cy="623625"/>
          </a:xfrm>
        </p:grpSpPr>
        <p:sp>
          <p:nvSpPr>
            <p:cNvPr id="36" name="Google Shape;4335;p63">
              <a:extLst>
                <a:ext uri="{FF2B5EF4-FFF2-40B4-BE49-F238E27FC236}">
                  <a16:creationId xmlns:a16="http://schemas.microsoft.com/office/drawing/2014/main" id="{448C3CEF-D714-5D43-7932-F5A652E11479}"/>
                </a:ext>
              </a:extLst>
            </p:cNvPr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37" name="Google Shape;4336;p63">
              <a:extLst>
                <a:ext uri="{FF2B5EF4-FFF2-40B4-BE49-F238E27FC236}">
                  <a16:creationId xmlns:a16="http://schemas.microsoft.com/office/drawing/2014/main" id="{E4AC7C20-E7A2-0EEF-2CC0-523F29379ED0}"/>
                </a:ext>
              </a:extLst>
            </p:cNvPr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38" name="Google Shape;4337;p63">
              <a:extLst>
                <a:ext uri="{FF2B5EF4-FFF2-40B4-BE49-F238E27FC236}">
                  <a16:creationId xmlns:a16="http://schemas.microsoft.com/office/drawing/2014/main" id="{7D91784E-346B-6273-1D6C-9168A0E774B3}"/>
                </a:ext>
              </a:extLst>
            </p:cNvPr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39" name="Google Shape;4338;p63">
              <a:extLst>
                <a:ext uri="{FF2B5EF4-FFF2-40B4-BE49-F238E27FC236}">
                  <a16:creationId xmlns:a16="http://schemas.microsoft.com/office/drawing/2014/main" id="{AA8434C4-FE2C-F310-B967-987AAB36FCAA}"/>
                </a:ext>
              </a:extLst>
            </p:cNvPr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40" name="Google Shape;4339;p63">
              <a:extLst>
                <a:ext uri="{FF2B5EF4-FFF2-40B4-BE49-F238E27FC236}">
                  <a16:creationId xmlns:a16="http://schemas.microsoft.com/office/drawing/2014/main" id="{011556B7-6829-1C42-AE32-7D1D37BC3169}"/>
                </a:ext>
              </a:extLst>
            </p:cNvPr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41" name="Google Shape;4340;p63">
              <a:extLst>
                <a:ext uri="{FF2B5EF4-FFF2-40B4-BE49-F238E27FC236}">
                  <a16:creationId xmlns:a16="http://schemas.microsoft.com/office/drawing/2014/main" id="{1B05CFE4-C856-9E5F-348F-FBC80EE861E9}"/>
                </a:ext>
              </a:extLst>
            </p:cNvPr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</p:grpSp>
    </p:spTree>
    <p:extLst>
      <p:ext uri="{BB962C8B-B14F-4D97-AF65-F5344CB8AC3E}">
        <p14:creationId xmlns:p14="http://schemas.microsoft.com/office/powerpoint/2010/main" val="645208974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5323;p77" descr="Timeline background shape">
            <a:extLst>
              <a:ext uri="{FF2B5EF4-FFF2-40B4-BE49-F238E27FC236}">
                <a16:creationId xmlns:a16="http://schemas.microsoft.com/office/drawing/2014/main" id="{A0D181E5-6CBB-25F1-21C4-0309C23AE56A}"/>
              </a:ext>
            </a:extLst>
          </p:cNvPr>
          <p:cNvSpPr/>
          <p:nvPr/>
        </p:nvSpPr>
        <p:spPr>
          <a:xfrm>
            <a:off x="1150824" y="1843835"/>
            <a:ext cx="5186601" cy="428585"/>
          </a:xfrm>
          <a:prstGeom prst="homePlate">
            <a:avLst>
              <a:gd name="adj" fmla="val 50000"/>
            </a:avLst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4E295F-6EF7-B7B7-1A6B-E57A38794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0801" y="1774100"/>
            <a:ext cx="5278698" cy="4555200"/>
          </a:xfrm>
        </p:spPr>
        <p:txBody>
          <a:bodyPr/>
          <a:lstStyle/>
          <a:p>
            <a:pPr marL="203195" indent="0" algn="thaiDist">
              <a:buNone/>
            </a:pPr>
            <a:r>
              <a:rPr lang="th-TH" sz="2000" b="1" dirty="0">
                <a:effectLst/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1. การปรับและควบคุมแรงดันไฟฟ้ากระแสตรง</a:t>
            </a:r>
          </a:p>
          <a:p>
            <a:pPr marL="203195" indent="0" algn="thaiDist">
              <a:buNone/>
            </a:pPr>
            <a:endParaRPr lang="en-US" sz="1800" b="1" dirty="0">
              <a:effectLst/>
              <a:latin typeface="Ekkamai New" pitchFamily="2" charset="0"/>
              <a:ea typeface="Yu Mincho" panose="02020400000000000000" pitchFamily="18" charset="-128"/>
              <a:cs typeface="Ekkamai New" pitchFamily="2" charset="0"/>
            </a:endParaRPr>
          </a:p>
          <a:p>
            <a:pPr marL="203195" indent="0" algn="thaiDist">
              <a:lnSpc>
                <a:spcPct val="150000"/>
              </a:lnSpc>
              <a:buNone/>
            </a:pPr>
            <a:r>
              <a:rPr lang="th-TH" sz="1800" b="1" dirty="0">
                <a:latin typeface="Ekkamai New" pitchFamily="2" charset="0"/>
                <a:cs typeface="Ekkamai New" pitchFamily="2" charset="0"/>
              </a:rPr>
              <a:t>	วงจรนี้ทำหน้าที่จ่ายกำลังหลักให้กับหน้าจอแสดงผลโดยสามารถปรับแรงดันได้โดยการปรับทริมพอร์ตด้านซ้ายมือสุด โดยจะมีสัญลักษณ์ </a:t>
            </a:r>
            <a:r>
              <a:rPr lang="en-US" sz="1800" b="1" dirty="0">
                <a:latin typeface="Ekkamai New" pitchFamily="2" charset="0"/>
                <a:cs typeface="Ekkamai New" pitchFamily="2" charset="0"/>
              </a:rPr>
              <a:t>CV</a:t>
            </a:r>
            <a:r>
              <a:rPr lang="th-TH" sz="1800" b="1" dirty="0">
                <a:latin typeface="Ekkamai New" pitchFamily="2" charset="0"/>
                <a:cs typeface="Ekkamai New" pitchFamily="2" charset="0"/>
              </a:rPr>
              <a:t>หรือ (</a:t>
            </a:r>
            <a:r>
              <a:rPr lang="en-US" sz="1800" b="1" dirty="0">
                <a:latin typeface="Ekkamai New" pitchFamily="2" charset="0"/>
                <a:cs typeface="Ekkamai New" pitchFamily="2" charset="0"/>
              </a:rPr>
              <a:t>Control Voltage)</a:t>
            </a:r>
            <a:r>
              <a:rPr lang="th-TH" sz="1800" b="1" dirty="0">
                <a:latin typeface="Ekkamai New" pitchFamily="2" charset="0"/>
                <a:cs typeface="Ekkamai New" pitchFamily="2" charset="0"/>
              </a:rPr>
              <a:t> กำกับที่ตัวทริมพอร์ต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C0CB7-B913-BE95-5736-9F79B6002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Ekkamai New" pitchFamily="2" charset="0"/>
                <a:cs typeface="Ekkamai New" pitchFamily="2" charset="0"/>
              </a:rPr>
              <a:t>การใช้งาน </a:t>
            </a:r>
            <a:r>
              <a:rPr lang="en-US" sz="4000" dirty="0">
                <a:latin typeface="Ekkamai New" pitchFamily="2" charset="0"/>
                <a:cs typeface="Ekkamai New" pitchFamily="2" charset="0"/>
              </a:rPr>
              <a:t>Buck Converter (Main)</a:t>
            </a:r>
            <a:endParaRPr lang="th-TH" sz="4000" dirty="0">
              <a:latin typeface="Ekkamai New" pitchFamily="2" charset="0"/>
              <a:cs typeface="Ekkamai New" pitchFamily="2" charset="0"/>
            </a:endParaRPr>
          </a:p>
        </p:txBody>
      </p:sp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B21E64B2-A58F-1BD3-840E-0E6F8D63DA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90" t="8418" r="13011" b="52335"/>
          <a:stretch/>
        </p:blipFill>
        <p:spPr bwMode="auto">
          <a:xfrm>
            <a:off x="6844347" y="2188611"/>
            <a:ext cx="4196828" cy="26878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5" name="Google Shape;4348;p63">
            <a:extLst>
              <a:ext uri="{FF2B5EF4-FFF2-40B4-BE49-F238E27FC236}">
                <a16:creationId xmlns:a16="http://schemas.microsoft.com/office/drawing/2014/main" id="{A566CC99-5028-F337-ECCD-0252210F9375}"/>
              </a:ext>
            </a:extLst>
          </p:cNvPr>
          <p:cNvGrpSpPr/>
          <p:nvPr/>
        </p:nvGrpSpPr>
        <p:grpSpPr>
          <a:xfrm rot="5400000">
            <a:off x="-84261" y="3880930"/>
            <a:ext cx="131869" cy="737453"/>
            <a:chOff x="4898850" y="4820550"/>
            <a:chExt cx="98902" cy="553090"/>
          </a:xfrm>
        </p:grpSpPr>
        <p:sp>
          <p:nvSpPr>
            <p:cNvPr id="6" name="Google Shape;4349;p63">
              <a:extLst>
                <a:ext uri="{FF2B5EF4-FFF2-40B4-BE49-F238E27FC236}">
                  <a16:creationId xmlns:a16="http://schemas.microsoft.com/office/drawing/2014/main" id="{049B7F17-0CA1-C30F-0ECD-484F41695986}"/>
                </a:ext>
              </a:extLst>
            </p:cNvPr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7" name="Google Shape;4350;p63">
              <a:extLst>
                <a:ext uri="{FF2B5EF4-FFF2-40B4-BE49-F238E27FC236}">
                  <a16:creationId xmlns:a16="http://schemas.microsoft.com/office/drawing/2014/main" id="{741112D5-EC87-DD79-F368-55D0D7F4D1AD}"/>
                </a:ext>
              </a:extLst>
            </p:cNvPr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8" name="Google Shape;4351;p63">
              <a:extLst>
                <a:ext uri="{FF2B5EF4-FFF2-40B4-BE49-F238E27FC236}">
                  <a16:creationId xmlns:a16="http://schemas.microsoft.com/office/drawing/2014/main" id="{7DCEAE26-AB8E-BE8B-574F-E03865A4F3A3}"/>
                </a:ext>
              </a:extLst>
            </p:cNvPr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9" name="Google Shape;4352;p63">
              <a:extLst>
                <a:ext uri="{FF2B5EF4-FFF2-40B4-BE49-F238E27FC236}">
                  <a16:creationId xmlns:a16="http://schemas.microsoft.com/office/drawing/2014/main" id="{200508EE-DB05-0E33-FAA5-156B789F5C7E}"/>
                </a:ext>
              </a:extLst>
            </p:cNvPr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10" name="Google Shape;4353;p63">
              <a:extLst>
                <a:ext uri="{FF2B5EF4-FFF2-40B4-BE49-F238E27FC236}">
                  <a16:creationId xmlns:a16="http://schemas.microsoft.com/office/drawing/2014/main" id="{550A1A1A-532D-9295-A080-50F30B9C2420}"/>
                </a:ext>
              </a:extLst>
            </p:cNvPr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</p:grpSp>
      <p:grpSp>
        <p:nvGrpSpPr>
          <p:cNvPr id="21" name="Google Shape;4334;p63">
            <a:extLst>
              <a:ext uri="{FF2B5EF4-FFF2-40B4-BE49-F238E27FC236}">
                <a16:creationId xmlns:a16="http://schemas.microsoft.com/office/drawing/2014/main" id="{5127606E-074A-7538-E05E-2118FA68F78B}"/>
              </a:ext>
            </a:extLst>
          </p:cNvPr>
          <p:cNvGrpSpPr/>
          <p:nvPr/>
        </p:nvGrpSpPr>
        <p:grpSpPr>
          <a:xfrm rot="10800000">
            <a:off x="1913839" y="5816012"/>
            <a:ext cx="1177683" cy="322788"/>
            <a:chOff x="2300350" y="2601250"/>
            <a:chExt cx="2275275" cy="623625"/>
          </a:xfrm>
        </p:grpSpPr>
        <p:sp>
          <p:nvSpPr>
            <p:cNvPr id="22" name="Google Shape;4335;p63">
              <a:extLst>
                <a:ext uri="{FF2B5EF4-FFF2-40B4-BE49-F238E27FC236}">
                  <a16:creationId xmlns:a16="http://schemas.microsoft.com/office/drawing/2014/main" id="{862C4C2C-6155-699D-9243-FD38E917163B}"/>
                </a:ext>
              </a:extLst>
            </p:cNvPr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23" name="Google Shape;4336;p63">
              <a:extLst>
                <a:ext uri="{FF2B5EF4-FFF2-40B4-BE49-F238E27FC236}">
                  <a16:creationId xmlns:a16="http://schemas.microsoft.com/office/drawing/2014/main" id="{573A1B0D-9D41-0F12-6649-72F7AABA7A76}"/>
                </a:ext>
              </a:extLst>
            </p:cNvPr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24" name="Google Shape;4337;p63">
              <a:extLst>
                <a:ext uri="{FF2B5EF4-FFF2-40B4-BE49-F238E27FC236}">
                  <a16:creationId xmlns:a16="http://schemas.microsoft.com/office/drawing/2014/main" id="{12D5F6E9-EFCB-0381-82BF-2F16086CF4BA}"/>
                </a:ext>
              </a:extLst>
            </p:cNvPr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25" name="Google Shape;4338;p63">
              <a:extLst>
                <a:ext uri="{FF2B5EF4-FFF2-40B4-BE49-F238E27FC236}">
                  <a16:creationId xmlns:a16="http://schemas.microsoft.com/office/drawing/2014/main" id="{3871F94A-7EBF-8370-4BB3-2B0CCC0F6958}"/>
                </a:ext>
              </a:extLst>
            </p:cNvPr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26" name="Google Shape;4339;p63">
              <a:extLst>
                <a:ext uri="{FF2B5EF4-FFF2-40B4-BE49-F238E27FC236}">
                  <a16:creationId xmlns:a16="http://schemas.microsoft.com/office/drawing/2014/main" id="{53AA2A48-F799-54C0-D7D6-C25B0C82E785}"/>
                </a:ext>
              </a:extLst>
            </p:cNvPr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27" name="Google Shape;4340;p63">
              <a:extLst>
                <a:ext uri="{FF2B5EF4-FFF2-40B4-BE49-F238E27FC236}">
                  <a16:creationId xmlns:a16="http://schemas.microsoft.com/office/drawing/2014/main" id="{8563931E-FAD3-05E0-4D71-1D45718E3586}"/>
                </a:ext>
              </a:extLst>
            </p:cNvPr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</p:grpSp>
    </p:spTree>
    <p:extLst>
      <p:ext uri="{BB962C8B-B14F-4D97-AF65-F5344CB8AC3E}">
        <p14:creationId xmlns:p14="http://schemas.microsoft.com/office/powerpoint/2010/main" val="1177488966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323;p77" descr="Timeline background shape">
            <a:extLst>
              <a:ext uri="{FF2B5EF4-FFF2-40B4-BE49-F238E27FC236}">
                <a16:creationId xmlns:a16="http://schemas.microsoft.com/office/drawing/2014/main" id="{68B5FC94-062A-E0C9-3C97-D740B59A7CAA}"/>
              </a:ext>
            </a:extLst>
          </p:cNvPr>
          <p:cNvSpPr/>
          <p:nvPr/>
        </p:nvSpPr>
        <p:spPr>
          <a:xfrm>
            <a:off x="1150824" y="1843835"/>
            <a:ext cx="3366855" cy="428585"/>
          </a:xfrm>
          <a:prstGeom prst="homePlate">
            <a:avLst>
              <a:gd name="adj" fmla="val 50000"/>
            </a:avLst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4E295F-6EF7-B7B7-1A6B-E57A38794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0801" y="1774100"/>
            <a:ext cx="5316650" cy="4555200"/>
          </a:xfrm>
        </p:spPr>
        <p:txBody>
          <a:bodyPr/>
          <a:lstStyle/>
          <a:p>
            <a:pPr marL="203195" indent="0" algn="thaiDist">
              <a:buNone/>
            </a:pPr>
            <a:r>
              <a:rPr lang="th-TH" sz="20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2. </a:t>
            </a:r>
            <a:r>
              <a:rPr lang="th-TH" sz="2000" b="1" dirty="0">
                <a:effectLst/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การตั้งค่าหน้าจอแสดงผล</a:t>
            </a:r>
          </a:p>
          <a:p>
            <a:pPr marL="203195" indent="0" algn="thaiDist">
              <a:buNone/>
            </a:pPr>
            <a:endParaRPr lang="en-US" sz="1800" b="1" dirty="0">
              <a:effectLst/>
              <a:latin typeface="Ekkamai New" pitchFamily="2" charset="0"/>
              <a:ea typeface="Yu Mincho" panose="02020400000000000000" pitchFamily="18" charset="-128"/>
              <a:cs typeface="Ekkamai New" pitchFamily="2" charset="0"/>
            </a:endParaRPr>
          </a:p>
          <a:p>
            <a:pPr marL="203195" indent="0" algn="thaiDist">
              <a:lnSpc>
                <a:spcPct val="150000"/>
              </a:lnSpc>
              <a:buNone/>
            </a:pPr>
            <a:r>
              <a:rPr lang="th-TH" sz="1800" b="1" dirty="0">
                <a:latin typeface="Ekkamai New" pitchFamily="2" charset="0"/>
                <a:cs typeface="Ekkamai New" pitchFamily="2" charset="0"/>
              </a:rPr>
              <a:t>	วงจรนี้มีหน้าจอแสดงผลอยู่และมีปุ่มข้างซ้ายและขวาของจอแสดงผล ปุ่มซ้ายเป็นการปิดหน้าจอแสดงผล ส่วนปุ่มขวาจะเป็นการเลือกโหมดการแสดงผลโดยจะมีอยู่ 4 โหมดดังนี้คือ 1. แรงดันอินพุต 2. แรงดันเอาต์พุต 3. กระแสเอาต์พุต 4. กำลังเอาต์พุต โดยจะมีไฟแสดงสถานะเป็นสีแดงด้านบนปุ่มกดทั้งสอง ถ้าสว่างทางด้านปุ่มซ้ายมือหมายถึงแสดงผลทางด้านอินพุต ถ้าสว่างทางขวามือหมายถึงแสดงผลทางเอาต์พุต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C0CB7-B913-BE95-5736-9F79B6002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Ekkamai New" pitchFamily="2" charset="0"/>
                <a:cs typeface="Ekkamai New" pitchFamily="2" charset="0"/>
              </a:rPr>
              <a:t>การใช้งาน </a:t>
            </a:r>
            <a:r>
              <a:rPr lang="en-US" sz="4000" dirty="0">
                <a:latin typeface="Ekkamai New" pitchFamily="2" charset="0"/>
                <a:cs typeface="Ekkamai New" pitchFamily="2" charset="0"/>
              </a:rPr>
              <a:t>Buck Converter (Main)</a:t>
            </a:r>
            <a:endParaRPr lang="th-TH" sz="4000" dirty="0">
              <a:latin typeface="Ekkamai New" pitchFamily="2" charset="0"/>
              <a:cs typeface="Ekkamai New" pitchFamily="2" charset="0"/>
            </a:endParaRPr>
          </a:p>
        </p:txBody>
      </p:sp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B21E64B2-A58F-1BD3-840E-0E6F8D63DA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90" t="8418" r="13011" b="52335"/>
          <a:stretch/>
        </p:blipFill>
        <p:spPr bwMode="auto">
          <a:xfrm>
            <a:off x="6844347" y="2188611"/>
            <a:ext cx="4196828" cy="26878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5" name="Google Shape;4348;p63">
            <a:extLst>
              <a:ext uri="{FF2B5EF4-FFF2-40B4-BE49-F238E27FC236}">
                <a16:creationId xmlns:a16="http://schemas.microsoft.com/office/drawing/2014/main" id="{B70CE3E9-4CDF-904E-870F-01664A70FBA0}"/>
              </a:ext>
            </a:extLst>
          </p:cNvPr>
          <p:cNvGrpSpPr/>
          <p:nvPr/>
        </p:nvGrpSpPr>
        <p:grpSpPr>
          <a:xfrm rot="5400000">
            <a:off x="-84261" y="3880930"/>
            <a:ext cx="131869" cy="737453"/>
            <a:chOff x="4898850" y="4820550"/>
            <a:chExt cx="98902" cy="553090"/>
          </a:xfrm>
        </p:grpSpPr>
        <p:sp>
          <p:nvSpPr>
            <p:cNvPr id="6" name="Google Shape;4349;p63">
              <a:extLst>
                <a:ext uri="{FF2B5EF4-FFF2-40B4-BE49-F238E27FC236}">
                  <a16:creationId xmlns:a16="http://schemas.microsoft.com/office/drawing/2014/main" id="{B987E2A9-A037-AEF3-E024-AA63D1D6A7EB}"/>
                </a:ext>
              </a:extLst>
            </p:cNvPr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7" name="Google Shape;4350;p63">
              <a:extLst>
                <a:ext uri="{FF2B5EF4-FFF2-40B4-BE49-F238E27FC236}">
                  <a16:creationId xmlns:a16="http://schemas.microsoft.com/office/drawing/2014/main" id="{82619DF7-16AC-9DF3-C1B0-BB59A6169C82}"/>
                </a:ext>
              </a:extLst>
            </p:cNvPr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8" name="Google Shape;4351;p63">
              <a:extLst>
                <a:ext uri="{FF2B5EF4-FFF2-40B4-BE49-F238E27FC236}">
                  <a16:creationId xmlns:a16="http://schemas.microsoft.com/office/drawing/2014/main" id="{B2C7BC17-8AE8-1CD0-F006-DE09252F3B42}"/>
                </a:ext>
              </a:extLst>
            </p:cNvPr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9" name="Google Shape;4352;p63">
              <a:extLst>
                <a:ext uri="{FF2B5EF4-FFF2-40B4-BE49-F238E27FC236}">
                  <a16:creationId xmlns:a16="http://schemas.microsoft.com/office/drawing/2014/main" id="{F024162C-2FF8-63D3-C608-906D1A0C6D64}"/>
                </a:ext>
              </a:extLst>
            </p:cNvPr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10" name="Google Shape;4353;p63">
              <a:extLst>
                <a:ext uri="{FF2B5EF4-FFF2-40B4-BE49-F238E27FC236}">
                  <a16:creationId xmlns:a16="http://schemas.microsoft.com/office/drawing/2014/main" id="{5F936B81-EC6B-6C06-56BC-22B4C67C95B7}"/>
                </a:ext>
              </a:extLst>
            </p:cNvPr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</p:grpSp>
      <p:grpSp>
        <p:nvGrpSpPr>
          <p:cNvPr id="16" name="Google Shape;4334;p63">
            <a:extLst>
              <a:ext uri="{FF2B5EF4-FFF2-40B4-BE49-F238E27FC236}">
                <a16:creationId xmlns:a16="http://schemas.microsoft.com/office/drawing/2014/main" id="{91A16F22-8F59-E239-299D-B38D3B75C9DB}"/>
              </a:ext>
            </a:extLst>
          </p:cNvPr>
          <p:cNvGrpSpPr/>
          <p:nvPr/>
        </p:nvGrpSpPr>
        <p:grpSpPr>
          <a:xfrm rot="10800000">
            <a:off x="8767313" y="6167906"/>
            <a:ext cx="1177683" cy="322788"/>
            <a:chOff x="2300350" y="2601250"/>
            <a:chExt cx="2275275" cy="623625"/>
          </a:xfrm>
        </p:grpSpPr>
        <p:sp>
          <p:nvSpPr>
            <p:cNvPr id="17" name="Google Shape;4335;p63">
              <a:extLst>
                <a:ext uri="{FF2B5EF4-FFF2-40B4-BE49-F238E27FC236}">
                  <a16:creationId xmlns:a16="http://schemas.microsoft.com/office/drawing/2014/main" id="{E3086A23-F0F9-B513-DBC4-F1D85F5D5077}"/>
                </a:ext>
              </a:extLst>
            </p:cNvPr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18" name="Google Shape;4336;p63">
              <a:extLst>
                <a:ext uri="{FF2B5EF4-FFF2-40B4-BE49-F238E27FC236}">
                  <a16:creationId xmlns:a16="http://schemas.microsoft.com/office/drawing/2014/main" id="{58D0C83D-A03B-C23B-DEFF-2A2A5D491123}"/>
                </a:ext>
              </a:extLst>
            </p:cNvPr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19" name="Google Shape;4337;p63">
              <a:extLst>
                <a:ext uri="{FF2B5EF4-FFF2-40B4-BE49-F238E27FC236}">
                  <a16:creationId xmlns:a16="http://schemas.microsoft.com/office/drawing/2014/main" id="{84786393-358F-411D-9828-E5B05FEE99CD}"/>
                </a:ext>
              </a:extLst>
            </p:cNvPr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20" name="Google Shape;4338;p63">
              <a:extLst>
                <a:ext uri="{FF2B5EF4-FFF2-40B4-BE49-F238E27FC236}">
                  <a16:creationId xmlns:a16="http://schemas.microsoft.com/office/drawing/2014/main" id="{49C0A818-7D16-D0D6-216A-E568F40A65B4}"/>
                </a:ext>
              </a:extLst>
            </p:cNvPr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21" name="Google Shape;4339;p63">
              <a:extLst>
                <a:ext uri="{FF2B5EF4-FFF2-40B4-BE49-F238E27FC236}">
                  <a16:creationId xmlns:a16="http://schemas.microsoft.com/office/drawing/2014/main" id="{D5D86B29-5DD3-6AD5-19E3-2D911A490183}"/>
                </a:ext>
              </a:extLst>
            </p:cNvPr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22" name="Google Shape;4340;p63">
              <a:extLst>
                <a:ext uri="{FF2B5EF4-FFF2-40B4-BE49-F238E27FC236}">
                  <a16:creationId xmlns:a16="http://schemas.microsoft.com/office/drawing/2014/main" id="{25B023A2-F5E7-F7F2-D4A6-1234779459B9}"/>
                </a:ext>
              </a:extLst>
            </p:cNvPr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</p:grpSp>
    </p:spTree>
    <p:extLst>
      <p:ext uri="{BB962C8B-B14F-4D97-AF65-F5344CB8AC3E}">
        <p14:creationId xmlns:p14="http://schemas.microsoft.com/office/powerpoint/2010/main" val="1653108891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323;p77" descr="Timeline background shape">
            <a:extLst>
              <a:ext uri="{FF2B5EF4-FFF2-40B4-BE49-F238E27FC236}">
                <a16:creationId xmlns:a16="http://schemas.microsoft.com/office/drawing/2014/main" id="{7D3E21C7-14FF-3EA9-75F1-F33EAF9B0AA0}"/>
              </a:ext>
            </a:extLst>
          </p:cNvPr>
          <p:cNvSpPr/>
          <p:nvPr/>
        </p:nvSpPr>
        <p:spPr>
          <a:xfrm>
            <a:off x="823866" y="1870994"/>
            <a:ext cx="5160475" cy="428585"/>
          </a:xfrm>
          <a:prstGeom prst="homePlate">
            <a:avLst>
              <a:gd name="adj" fmla="val 50000"/>
            </a:avLst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4E295F-6EF7-B7B7-1A6B-E57A38794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099" y="1811257"/>
            <a:ext cx="6449067" cy="4555200"/>
          </a:xfrm>
        </p:spPr>
        <p:txBody>
          <a:bodyPr/>
          <a:lstStyle/>
          <a:p>
            <a:pPr marL="203195" indent="0" algn="thaiDist">
              <a:buNone/>
            </a:pPr>
            <a:r>
              <a:rPr lang="th-TH" sz="20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1. การปรับและควบคุมแรงดันไฟฟ้ากระแสตรง</a:t>
            </a:r>
            <a:endParaRPr lang="th-TH" sz="2000" b="1" dirty="0">
              <a:effectLst/>
              <a:latin typeface="Ekkamai New" pitchFamily="2" charset="0"/>
              <a:ea typeface="Yu Mincho" panose="02020400000000000000" pitchFamily="18" charset="-128"/>
              <a:cs typeface="Ekkamai New" pitchFamily="2" charset="0"/>
            </a:endParaRPr>
          </a:p>
          <a:p>
            <a:pPr marL="203195" indent="0" algn="thaiDist">
              <a:buNone/>
            </a:pPr>
            <a:endParaRPr lang="en-US" sz="1800" b="1" dirty="0">
              <a:effectLst/>
              <a:latin typeface="Ekkamai New" pitchFamily="2" charset="0"/>
              <a:ea typeface="Yu Mincho" panose="02020400000000000000" pitchFamily="18" charset="-128"/>
              <a:cs typeface="Ekkamai New" pitchFamily="2" charset="0"/>
            </a:endParaRPr>
          </a:p>
          <a:p>
            <a:pPr marL="203195" indent="0" algn="thaiDist">
              <a:lnSpc>
                <a:spcPct val="150000"/>
              </a:lnSpc>
              <a:buNone/>
            </a:pPr>
            <a:r>
              <a:rPr lang="th-TH" sz="1800" b="1" dirty="0">
                <a:latin typeface="Ekkamai New" pitchFamily="2" charset="0"/>
                <a:cs typeface="Ekkamai New" pitchFamily="2" charset="0"/>
              </a:rPr>
              <a:t>	วงจรนี้ทำหน้าที่จ่ายกำลังให้กับตัวไมโครคอนโทรลเลอร์และไอซีควบคุมต่างๆในซึ่งเป็นส่วนหนึ่งของวงจรแสดงผลโดยสามารถปรับแรงดันได้โดยการปรับทริมพอร์ตสีน้ำเงินตรงกลาง </a:t>
            </a:r>
            <a:r>
              <a:rPr lang="th-TH" sz="1800" b="1" dirty="0">
                <a:solidFill>
                  <a:srgbClr val="FF5050"/>
                </a:solidFill>
                <a:latin typeface="Ekkamai New" pitchFamily="2" charset="0"/>
                <a:cs typeface="Ekkamai New" pitchFamily="2" charset="0"/>
              </a:rPr>
              <a:t>โดยจะไม่แนะนำให้ทำการปรับแรงดันไฟฟ้าในวงจรนี้ </a:t>
            </a:r>
            <a:r>
              <a:rPr lang="th-TH" sz="1800" b="1" dirty="0">
                <a:latin typeface="Ekkamai New" pitchFamily="2" charset="0"/>
                <a:cs typeface="Ekkamai New" pitchFamily="2" charset="0"/>
              </a:rPr>
              <a:t>เพราะตัวไมโครคอนโทรลเลอร์เองอาจได้รับความเสียหายได้ โดยวงจรนี้จะทำการคงที่แรงดันไว้ประมาณ 3.28 </a:t>
            </a:r>
            <a:r>
              <a:rPr lang="en-US" sz="1800" b="1" dirty="0">
                <a:latin typeface="Ekkamai New" pitchFamily="2" charset="0"/>
                <a:cs typeface="Ekkamai New" pitchFamily="2" charset="0"/>
              </a:rPr>
              <a:t>Volt</a:t>
            </a:r>
            <a:endParaRPr lang="th-TH" sz="1800" b="1" dirty="0">
              <a:latin typeface="Ekkamai New" pitchFamily="2" charset="0"/>
              <a:cs typeface="Ekkamai New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C0CB7-B913-BE95-5736-9F79B6002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Ekkamai New" pitchFamily="2" charset="0"/>
                <a:cs typeface="Ekkamai New" pitchFamily="2" charset="0"/>
              </a:rPr>
              <a:t>การใช้งาน </a:t>
            </a:r>
            <a:r>
              <a:rPr lang="en-US" sz="4000" dirty="0">
                <a:latin typeface="Ekkamai New" pitchFamily="2" charset="0"/>
                <a:cs typeface="Ekkamai New" pitchFamily="2" charset="0"/>
              </a:rPr>
              <a:t>Buck Converter (Sub)</a:t>
            </a:r>
            <a:endParaRPr lang="th-TH" sz="4000" dirty="0">
              <a:latin typeface="Ekkamai New" pitchFamily="2" charset="0"/>
              <a:cs typeface="Ekkamai New" pitchFamily="2" charset="0"/>
            </a:endParaRPr>
          </a:p>
        </p:txBody>
      </p:sp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DFE44D47-56ED-05E8-D529-F097035004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87" t="62573" r="15877" b="15419"/>
          <a:stretch/>
        </p:blipFill>
        <p:spPr bwMode="auto">
          <a:xfrm>
            <a:off x="7358193" y="2477611"/>
            <a:ext cx="4149707" cy="19027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4" name="Google Shape;4348;p63">
            <a:extLst>
              <a:ext uri="{FF2B5EF4-FFF2-40B4-BE49-F238E27FC236}">
                <a16:creationId xmlns:a16="http://schemas.microsoft.com/office/drawing/2014/main" id="{B5AB3624-E06F-7903-2943-5BCCDB2A97A0}"/>
              </a:ext>
            </a:extLst>
          </p:cNvPr>
          <p:cNvGrpSpPr/>
          <p:nvPr/>
        </p:nvGrpSpPr>
        <p:grpSpPr>
          <a:xfrm rot="5400000">
            <a:off x="-84261" y="3880930"/>
            <a:ext cx="131869" cy="737453"/>
            <a:chOff x="4898850" y="4820550"/>
            <a:chExt cx="98902" cy="553090"/>
          </a:xfrm>
        </p:grpSpPr>
        <p:sp>
          <p:nvSpPr>
            <p:cNvPr id="6" name="Google Shape;4349;p63">
              <a:extLst>
                <a:ext uri="{FF2B5EF4-FFF2-40B4-BE49-F238E27FC236}">
                  <a16:creationId xmlns:a16="http://schemas.microsoft.com/office/drawing/2014/main" id="{8D868444-EECC-C1B3-B37D-AF8A05983E87}"/>
                </a:ext>
              </a:extLst>
            </p:cNvPr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7" name="Google Shape;4350;p63">
              <a:extLst>
                <a:ext uri="{FF2B5EF4-FFF2-40B4-BE49-F238E27FC236}">
                  <a16:creationId xmlns:a16="http://schemas.microsoft.com/office/drawing/2014/main" id="{D3FE017E-AD3A-858A-9668-A1091159FAFF}"/>
                </a:ext>
              </a:extLst>
            </p:cNvPr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8" name="Google Shape;4351;p63">
              <a:extLst>
                <a:ext uri="{FF2B5EF4-FFF2-40B4-BE49-F238E27FC236}">
                  <a16:creationId xmlns:a16="http://schemas.microsoft.com/office/drawing/2014/main" id="{F5DBE31A-1023-92A1-20CA-F86AF97DB2D5}"/>
                </a:ext>
              </a:extLst>
            </p:cNvPr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9" name="Google Shape;4352;p63">
              <a:extLst>
                <a:ext uri="{FF2B5EF4-FFF2-40B4-BE49-F238E27FC236}">
                  <a16:creationId xmlns:a16="http://schemas.microsoft.com/office/drawing/2014/main" id="{66C92DE5-0977-B4FF-2D0A-9CF85615B415}"/>
                </a:ext>
              </a:extLst>
            </p:cNvPr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10" name="Google Shape;4353;p63">
              <a:extLst>
                <a:ext uri="{FF2B5EF4-FFF2-40B4-BE49-F238E27FC236}">
                  <a16:creationId xmlns:a16="http://schemas.microsoft.com/office/drawing/2014/main" id="{D52EEBD9-E38C-CBBB-3B2F-862199FB0399}"/>
                </a:ext>
              </a:extLst>
            </p:cNvPr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</p:grpSp>
      <p:grpSp>
        <p:nvGrpSpPr>
          <p:cNvPr id="16" name="Google Shape;4334;p63">
            <a:extLst>
              <a:ext uri="{FF2B5EF4-FFF2-40B4-BE49-F238E27FC236}">
                <a16:creationId xmlns:a16="http://schemas.microsoft.com/office/drawing/2014/main" id="{B0BCD2FF-A000-0F45-A058-506B293F244D}"/>
              </a:ext>
            </a:extLst>
          </p:cNvPr>
          <p:cNvGrpSpPr/>
          <p:nvPr/>
        </p:nvGrpSpPr>
        <p:grpSpPr>
          <a:xfrm rot="10800000">
            <a:off x="1913839" y="5816012"/>
            <a:ext cx="1177683" cy="322788"/>
            <a:chOff x="2300350" y="2601250"/>
            <a:chExt cx="2275275" cy="623625"/>
          </a:xfrm>
        </p:grpSpPr>
        <p:sp>
          <p:nvSpPr>
            <p:cNvPr id="17" name="Google Shape;4335;p63">
              <a:extLst>
                <a:ext uri="{FF2B5EF4-FFF2-40B4-BE49-F238E27FC236}">
                  <a16:creationId xmlns:a16="http://schemas.microsoft.com/office/drawing/2014/main" id="{64FC2F22-C036-B31E-66E6-EE00BC6B7E92}"/>
                </a:ext>
              </a:extLst>
            </p:cNvPr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18" name="Google Shape;4336;p63">
              <a:extLst>
                <a:ext uri="{FF2B5EF4-FFF2-40B4-BE49-F238E27FC236}">
                  <a16:creationId xmlns:a16="http://schemas.microsoft.com/office/drawing/2014/main" id="{8CC48625-004C-B17A-8E0F-323053590E52}"/>
                </a:ext>
              </a:extLst>
            </p:cNvPr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19" name="Google Shape;4337;p63">
              <a:extLst>
                <a:ext uri="{FF2B5EF4-FFF2-40B4-BE49-F238E27FC236}">
                  <a16:creationId xmlns:a16="http://schemas.microsoft.com/office/drawing/2014/main" id="{90DA92E1-8A55-CEA8-B2A6-451BB3430409}"/>
                </a:ext>
              </a:extLst>
            </p:cNvPr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20" name="Google Shape;4338;p63">
              <a:extLst>
                <a:ext uri="{FF2B5EF4-FFF2-40B4-BE49-F238E27FC236}">
                  <a16:creationId xmlns:a16="http://schemas.microsoft.com/office/drawing/2014/main" id="{E7760816-83F3-F596-A7B5-B5BE89699DA6}"/>
                </a:ext>
              </a:extLst>
            </p:cNvPr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21" name="Google Shape;4339;p63">
              <a:extLst>
                <a:ext uri="{FF2B5EF4-FFF2-40B4-BE49-F238E27FC236}">
                  <a16:creationId xmlns:a16="http://schemas.microsoft.com/office/drawing/2014/main" id="{68EF437F-2B9E-A5F0-3AB4-E6C505E3AC83}"/>
                </a:ext>
              </a:extLst>
            </p:cNvPr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22" name="Google Shape;4340;p63">
              <a:extLst>
                <a:ext uri="{FF2B5EF4-FFF2-40B4-BE49-F238E27FC236}">
                  <a16:creationId xmlns:a16="http://schemas.microsoft.com/office/drawing/2014/main" id="{20511B2C-AB5F-F48C-1947-D0E51F1DB30D}"/>
                </a:ext>
              </a:extLst>
            </p:cNvPr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</p:grpSp>
    </p:spTree>
    <p:extLst>
      <p:ext uri="{BB962C8B-B14F-4D97-AF65-F5344CB8AC3E}">
        <p14:creationId xmlns:p14="http://schemas.microsoft.com/office/powerpoint/2010/main" val="3180768255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4E295F-6EF7-B7B7-1A6B-E57A38794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62543" y="2659925"/>
            <a:ext cx="7297094" cy="4555200"/>
          </a:xfrm>
        </p:spPr>
        <p:txBody>
          <a:bodyPr/>
          <a:lstStyle/>
          <a:p>
            <a:pPr marL="203195" indent="0" algn="thaiDist">
              <a:lnSpc>
                <a:spcPct val="150000"/>
              </a:lnSpc>
              <a:buNone/>
            </a:pPr>
            <a:r>
              <a:rPr lang="th-TH" sz="20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	</a:t>
            </a:r>
            <a:r>
              <a:rPr lang="th-TH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กระจายไวไฟผ่านมือถือ</a:t>
            </a:r>
            <a:r>
              <a:rPr lang="th-TH" sz="20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หรือจะเป็นเร้า</a:t>
            </a:r>
            <a:r>
              <a:rPr lang="th-TH" sz="2000" b="1" dirty="0" err="1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เต</a:t>
            </a:r>
            <a:r>
              <a:rPr lang="th-TH" sz="20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อร์ที่สามารถเข้าถึงอินเตอร์เน็ตได้ ตัว </a:t>
            </a:r>
            <a:r>
              <a:rPr lang="en-US" sz="20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NodeMCU</a:t>
            </a:r>
            <a:r>
              <a:rPr lang="th-TH" sz="20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 สามารถเชื่อมต่อสัญญาณใหม่ได้ตลอดเวลาโดยไม่ต้องกดปุ่มใดๆ แต่จำเป็นต้องตั้งค่าชื่อและรหัสผ่านของไวไฟที่ต้องการให้เชื่อมต่อด้วย (จะกล่าวถึงในส่วนถัดๆไป)</a:t>
            </a:r>
            <a:endParaRPr lang="th-TH" sz="1800" b="1" dirty="0">
              <a:latin typeface="Ekkamai New" pitchFamily="2" charset="0"/>
              <a:cs typeface="Ekkamai New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C0CB7-B913-BE95-5736-9F79B6002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Ekkamai New" pitchFamily="2" charset="0"/>
                <a:cs typeface="Ekkamai New" pitchFamily="2" charset="0"/>
              </a:rPr>
              <a:t>การเชื่อมต่อ</a:t>
            </a:r>
            <a:r>
              <a:rPr lang="th-TH" sz="4000" dirty="0">
                <a:latin typeface="Ekkamai New" pitchFamily="2" charset="0"/>
                <a:cs typeface="Ekkamai New" pitchFamily="2" charset="0"/>
              </a:rPr>
              <a:t>กับอินเตอร์เน็ต</a:t>
            </a:r>
          </a:p>
        </p:txBody>
      </p:sp>
      <p:grpSp>
        <p:nvGrpSpPr>
          <p:cNvPr id="4" name="Google Shape;4334;p63">
            <a:extLst>
              <a:ext uri="{FF2B5EF4-FFF2-40B4-BE49-F238E27FC236}">
                <a16:creationId xmlns:a16="http://schemas.microsoft.com/office/drawing/2014/main" id="{4CB386E1-D35E-D201-FDE8-EDEE7D57D4CC}"/>
              </a:ext>
            </a:extLst>
          </p:cNvPr>
          <p:cNvGrpSpPr/>
          <p:nvPr/>
        </p:nvGrpSpPr>
        <p:grpSpPr>
          <a:xfrm rot="10800000">
            <a:off x="1913839" y="5816012"/>
            <a:ext cx="1177683" cy="322788"/>
            <a:chOff x="2300350" y="2601250"/>
            <a:chExt cx="2275275" cy="623625"/>
          </a:xfrm>
        </p:grpSpPr>
        <p:sp>
          <p:nvSpPr>
            <p:cNvPr id="5" name="Google Shape;4335;p63">
              <a:extLst>
                <a:ext uri="{FF2B5EF4-FFF2-40B4-BE49-F238E27FC236}">
                  <a16:creationId xmlns:a16="http://schemas.microsoft.com/office/drawing/2014/main" id="{8A8FA36F-779B-C816-82ED-6D4A9698553F}"/>
                </a:ext>
              </a:extLst>
            </p:cNvPr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6" name="Google Shape;4336;p63">
              <a:extLst>
                <a:ext uri="{FF2B5EF4-FFF2-40B4-BE49-F238E27FC236}">
                  <a16:creationId xmlns:a16="http://schemas.microsoft.com/office/drawing/2014/main" id="{7B22A280-1C15-4A79-6CD4-0E195BB3E506}"/>
                </a:ext>
              </a:extLst>
            </p:cNvPr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7" name="Google Shape;4337;p63">
              <a:extLst>
                <a:ext uri="{FF2B5EF4-FFF2-40B4-BE49-F238E27FC236}">
                  <a16:creationId xmlns:a16="http://schemas.microsoft.com/office/drawing/2014/main" id="{509730B2-C469-20E5-E6CF-4E297B0A6AF3}"/>
                </a:ext>
              </a:extLst>
            </p:cNvPr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8" name="Google Shape;4338;p63">
              <a:extLst>
                <a:ext uri="{FF2B5EF4-FFF2-40B4-BE49-F238E27FC236}">
                  <a16:creationId xmlns:a16="http://schemas.microsoft.com/office/drawing/2014/main" id="{3E644BA4-8D71-D445-8FD3-1B9535FABFD7}"/>
                </a:ext>
              </a:extLst>
            </p:cNvPr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9" name="Google Shape;4339;p63">
              <a:extLst>
                <a:ext uri="{FF2B5EF4-FFF2-40B4-BE49-F238E27FC236}">
                  <a16:creationId xmlns:a16="http://schemas.microsoft.com/office/drawing/2014/main" id="{72F29986-8FDB-2B94-E936-97E5AF40CA7A}"/>
                </a:ext>
              </a:extLst>
            </p:cNvPr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10" name="Google Shape;4340;p63">
              <a:extLst>
                <a:ext uri="{FF2B5EF4-FFF2-40B4-BE49-F238E27FC236}">
                  <a16:creationId xmlns:a16="http://schemas.microsoft.com/office/drawing/2014/main" id="{F31693A8-F18E-C69D-1425-497ED25F8FD7}"/>
                </a:ext>
              </a:extLst>
            </p:cNvPr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</p:grpSp>
    </p:spTree>
    <p:extLst>
      <p:ext uri="{BB962C8B-B14F-4D97-AF65-F5344CB8AC3E}">
        <p14:creationId xmlns:p14="http://schemas.microsoft.com/office/powerpoint/2010/main" val="302227241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4E295F-6EF7-B7B7-1A6B-E57A38794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1473" y="2736125"/>
            <a:ext cx="7559644" cy="4555200"/>
          </a:xfrm>
        </p:spPr>
        <p:txBody>
          <a:bodyPr/>
          <a:lstStyle/>
          <a:p>
            <a:pPr marL="203195" indent="0" algn="thaiDist">
              <a:lnSpc>
                <a:spcPct val="150000"/>
              </a:lnSpc>
              <a:buNone/>
            </a:pPr>
            <a:r>
              <a:rPr lang="th-TH" sz="20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	การปรับความสว่างการแสดงผลสามารถปรับได้โดยการเพิ่มหรือลดแรงดันไฟตรงที่จ่ายให้กับหน้าจอแสดงผลหลัก โดยการปรับทริมพอร์ตด้านซ้ายมือสุดที่วงจร </a:t>
            </a:r>
            <a:r>
              <a:rPr lang="en-US" sz="20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Buck Converter (Main) </a:t>
            </a:r>
            <a:r>
              <a:rPr lang="th-TH" sz="20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โดยจะมีสัญลักษณ์ </a:t>
            </a:r>
            <a:r>
              <a:rPr lang="en-US" sz="20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CV </a:t>
            </a:r>
            <a:r>
              <a:rPr lang="th-TH" sz="20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หรือ (</a:t>
            </a:r>
            <a:r>
              <a:rPr lang="en-US" sz="20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Control Voltage) </a:t>
            </a:r>
            <a:r>
              <a:rPr lang="th-TH" sz="20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กำกับที่ตัวทริมพอร์ต</a:t>
            </a:r>
            <a:endParaRPr lang="th-TH" sz="1800" b="1" dirty="0">
              <a:latin typeface="Ekkamai New" pitchFamily="2" charset="0"/>
              <a:cs typeface="Ekkamai New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C0CB7-B913-BE95-5736-9F79B6002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Ekkamai New" pitchFamily="2" charset="0"/>
                <a:cs typeface="Ekkamai New" pitchFamily="2" charset="0"/>
              </a:rPr>
              <a:t>การปรับ</a:t>
            </a:r>
            <a:r>
              <a:rPr lang="th-TH" sz="4000" dirty="0">
                <a:latin typeface="Ekkamai New" pitchFamily="2" charset="0"/>
                <a:cs typeface="Ekkamai New" pitchFamily="2" charset="0"/>
              </a:rPr>
              <a:t>ความสว่างการแสดงผล</a:t>
            </a:r>
          </a:p>
        </p:txBody>
      </p:sp>
      <p:grpSp>
        <p:nvGrpSpPr>
          <p:cNvPr id="4" name="Google Shape;4348;p63">
            <a:extLst>
              <a:ext uri="{FF2B5EF4-FFF2-40B4-BE49-F238E27FC236}">
                <a16:creationId xmlns:a16="http://schemas.microsoft.com/office/drawing/2014/main" id="{AC4CEB9C-461C-F8B7-8053-95D4B5EF4B63}"/>
              </a:ext>
            </a:extLst>
          </p:cNvPr>
          <p:cNvGrpSpPr/>
          <p:nvPr/>
        </p:nvGrpSpPr>
        <p:grpSpPr>
          <a:xfrm rot="5400000">
            <a:off x="-84261" y="3880930"/>
            <a:ext cx="131869" cy="737453"/>
            <a:chOff x="4898850" y="4820550"/>
            <a:chExt cx="98902" cy="553090"/>
          </a:xfrm>
        </p:grpSpPr>
        <p:sp>
          <p:nvSpPr>
            <p:cNvPr id="5" name="Google Shape;4349;p63">
              <a:extLst>
                <a:ext uri="{FF2B5EF4-FFF2-40B4-BE49-F238E27FC236}">
                  <a16:creationId xmlns:a16="http://schemas.microsoft.com/office/drawing/2014/main" id="{88DC3C86-4998-DD8C-0F22-2BABD0662C43}"/>
                </a:ext>
              </a:extLst>
            </p:cNvPr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6" name="Google Shape;4350;p63">
              <a:extLst>
                <a:ext uri="{FF2B5EF4-FFF2-40B4-BE49-F238E27FC236}">
                  <a16:creationId xmlns:a16="http://schemas.microsoft.com/office/drawing/2014/main" id="{74C73066-C9C0-D66F-458A-BA7983F19271}"/>
                </a:ext>
              </a:extLst>
            </p:cNvPr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7" name="Google Shape;4351;p63">
              <a:extLst>
                <a:ext uri="{FF2B5EF4-FFF2-40B4-BE49-F238E27FC236}">
                  <a16:creationId xmlns:a16="http://schemas.microsoft.com/office/drawing/2014/main" id="{964187D1-2BC2-D5A4-2780-2F54F2A4E29C}"/>
                </a:ext>
              </a:extLst>
            </p:cNvPr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8" name="Google Shape;4352;p63">
              <a:extLst>
                <a:ext uri="{FF2B5EF4-FFF2-40B4-BE49-F238E27FC236}">
                  <a16:creationId xmlns:a16="http://schemas.microsoft.com/office/drawing/2014/main" id="{BF1E422D-88A3-8D07-3204-049AEB2C13D3}"/>
                </a:ext>
              </a:extLst>
            </p:cNvPr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9" name="Google Shape;4353;p63">
              <a:extLst>
                <a:ext uri="{FF2B5EF4-FFF2-40B4-BE49-F238E27FC236}">
                  <a16:creationId xmlns:a16="http://schemas.microsoft.com/office/drawing/2014/main" id="{BC56323F-D531-EE49-D2D3-746D43E1BF52}"/>
                </a:ext>
              </a:extLst>
            </p:cNvPr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</p:grpSp>
      <p:grpSp>
        <p:nvGrpSpPr>
          <p:cNvPr id="10" name="Google Shape;4334;p63">
            <a:extLst>
              <a:ext uri="{FF2B5EF4-FFF2-40B4-BE49-F238E27FC236}">
                <a16:creationId xmlns:a16="http://schemas.microsoft.com/office/drawing/2014/main" id="{3A1AF8BD-8518-CA45-34E1-FF2A4039D02F}"/>
              </a:ext>
            </a:extLst>
          </p:cNvPr>
          <p:cNvGrpSpPr/>
          <p:nvPr/>
        </p:nvGrpSpPr>
        <p:grpSpPr>
          <a:xfrm rot="10800000">
            <a:off x="1913839" y="5816012"/>
            <a:ext cx="1177683" cy="322788"/>
            <a:chOff x="2300350" y="2601250"/>
            <a:chExt cx="2275275" cy="623625"/>
          </a:xfrm>
        </p:grpSpPr>
        <p:sp>
          <p:nvSpPr>
            <p:cNvPr id="11" name="Google Shape;4335;p63">
              <a:extLst>
                <a:ext uri="{FF2B5EF4-FFF2-40B4-BE49-F238E27FC236}">
                  <a16:creationId xmlns:a16="http://schemas.microsoft.com/office/drawing/2014/main" id="{FCD3B68A-D5EB-FA59-6FED-681E25BC7A41}"/>
                </a:ext>
              </a:extLst>
            </p:cNvPr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12" name="Google Shape;4336;p63">
              <a:extLst>
                <a:ext uri="{FF2B5EF4-FFF2-40B4-BE49-F238E27FC236}">
                  <a16:creationId xmlns:a16="http://schemas.microsoft.com/office/drawing/2014/main" id="{458EDE9A-43A8-6D81-8A0F-F28BF66F3990}"/>
                </a:ext>
              </a:extLst>
            </p:cNvPr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13" name="Google Shape;4337;p63">
              <a:extLst>
                <a:ext uri="{FF2B5EF4-FFF2-40B4-BE49-F238E27FC236}">
                  <a16:creationId xmlns:a16="http://schemas.microsoft.com/office/drawing/2014/main" id="{AC9004D4-9AC9-A663-4F30-C31B2EA2E8BE}"/>
                </a:ext>
              </a:extLst>
            </p:cNvPr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14" name="Google Shape;4338;p63">
              <a:extLst>
                <a:ext uri="{FF2B5EF4-FFF2-40B4-BE49-F238E27FC236}">
                  <a16:creationId xmlns:a16="http://schemas.microsoft.com/office/drawing/2014/main" id="{B79362E4-4AA1-DB4E-300D-0C449611BDEB}"/>
                </a:ext>
              </a:extLst>
            </p:cNvPr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15" name="Google Shape;4339;p63">
              <a:extLst>
                <a:ext uri="{FF2B5EF4-FFF2-40B4-BE49-F238E27FC236}">
                  <a16:creationId xmlns:a16="http://schemas.microsoft.com/office/drawing/2014/main" id="{4A352CF2-872C-66AB-143D-33CB2FEEF5FD}"/>
                </a:ext>
              </a:extLst>
            </p:cNvPr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16" name="Google Shape;4340;p63">
              <a:extLst>
                <a:ext uri="{FF2B5EF4-FFF2-40B4-BE49-F238E27FC236}">
                  <a16:creationId xmlns:a16="http://schemas.microsoft.com/office/drawing/2014/main" id="{13787479-0927-9135-BC60-6F42440E54ED}"/>
                </a:ext>
              </a:extLst>
            </p:cNvPr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</p:grpSp>
    </p:spTree>
    <p:extLst>
      <p:ext uri="{BB962C8B-B14F-4D97-AF65-F5344CB8AC3E}">
        <p14:creationId xmlns:p14="http://schemas.microsoft.com/office/powerpoint/2010/main" val="3685578606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4E295F-6EF7-B7B7-1A6B-E57A38794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81062" y="2716980"/>
            <a:ext cx="7274076" cy="4555200"/>
          </a:xfrm>
        </p:spPr>
        <p:txBody>
          <a:bodyPr/>
          <a:lstStyle/>
          <a:p>
            <a:pPr marL="203195" indent="0" algn="thaiDist">
              <a:lnSpc>
                <a:spcPct val="150000"/>
              </a:lnSpc>
              <a:buNone/>
            </a:pPr>
            <a:r>
              <a:rPr lang="th-TH" sz="20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	</a:t>
            </a:r>
            <a:r>
              <a:rPr lang="th-TH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การกำหนดความสว่าง</a:t>
            </a:r>
            <a:r>
              <a:rPr lang="th-TH" sz="20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หรือแรงดันสูงสุดให้กับหน้าจอแสดงผลเพื่อป้องกันการเกิดอัคคีภัยที่อาจเกิดขึ้นได้จากความร้อนได้ที่ตัววงจรสร้างขึ้นเพราะมีแรงดันอินพุตที่สูงเกินไปจากการปรับความสว่างหน้าจอ</a:t>
            </a:r>
            <a:endParaRPr lang="th-TH" sz="1800" b="1" dirty="0">
              <a:latin typeface="Ekkamai New" pitchFamily="2" charset="0"/>
              <a:cs typeface="Ekkamai New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C0CB7-B913-BE95-5736-9F79B6002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375" y="738250"/>
            <a:ext cx="10879250" cy="763600"/>
          </a:xfrm>
        </p:spPr>
        <p:txBody>
          <a:bodyPr/>
          <a:lstStyle/>
          <a:p>
            <a:pPr algn="ctr"/>
            <a:r>
              <a:rPr lang="th-TH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Ekkamai New" pitchFamily="2" charset="0"/>
                <a:cs typeface="Ekkamai New" pitchFamily="2" charset="0"/>
              </a:rPr>
              <a:t>การกำหนด</a:t>
            </a:r>
            <a:r>
              <a:rPr lang="th-TH" sz="4000" dirty="0">
                <a:latin typeface="Ekkamai New" pitchFamily="2" charset="0"/>
                <a:cs typeface="Ekkamai New" pitchFamily="2" charset="0"/>
              </a:rPr>
              <a:t>ความสว่างสูงสุดให้กับหน้าจอแสดงผล</a:t>
            </a:r>
          </a:p>
        </p:txBody>
      </p:sp>
      <p:grpSp>
        <p:nvGrpSpPr>
          <p:cNvPr id="4" name="Google Shape;4348;p63">
            <a:extLst>
              <a:ext uri="{FF2B5EF4-FFF2-40B4-BE49-F238E27FC236}">
                <a16:creationId xmlns:a16="http://schemas.microsoft.com/office/drawing/2014/main" id="{AD7DC0D8-8275-BC1F-A72C-609E4F61BB3E}"/>
              </a:ext>
            </a:extLst>
          </p:cNvPr>
          <p:cNvGrpSpPr/>
          <p:nvPr/>
        </p:nvGrpSpPr>
        <p:grpSpPr>
          <a:xfrm rot="5400000">
            <a:off x="-84261" y="3880930"/>
            <a:ext cx="131869" cy="737453"/>
            <a:chOff x="4898850" y="4820550"/>
            <a:chExt cx="98902" cy="553090"/>
          </a:xfrm>
        </p:grpSpPr>
        <p:sp>
          <p:nvSpPr>
            <p:cNvPr id="5" name="Google Shape;4349;p63">
              <a:extLst>
                <a:ext uri="{FF2B5EF4-FFF2-40B4-BE49-F238E27FC236}">
                  <a16:creationId xmlns:a16="http://schemas.microsoft.com/office/drawing/2014/main" id="{1D55649E-F051-5002-7C6B-7D0C4E777F08}"/>
                </a:ext>
              </a:extLst>
            </p:cNvPr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6" name="Google Shape;4350;p63">
              <a:extLst>
                <a:ext uri="{FF2B5EF4-FFF2-40B4-BE49-F238E27FC236}">
                  <a16:creationId xmlns:a16="http://schemas.microsoft.com/office/drawing/2014/main" id="{D9DCCCE4-2C67-7710-37CE-F1321FEB1273}"/>
                </a:ext>
              </a:extLst>
            </p:cNvPr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7" name="Google Shape;4351;p63">
              <a:extLst>
                <a:ext uri="{FF2B5EF4-FFF2-40B4-BE49-F238E27FC236}">
                  <a16:creationId xmlns:a16="http://schemas.microsoft.com/office/drawing/2014/main" id="{D09B4E81-E122-6D09-AA1F-8DA9F0D586A2}"/>
                </a:ext>
              </a:extLst>
            </p:cNvPr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8" name="Google Shape;4352;p63">
              <a:extLst>
                <a:ext uri="{FF2B5EF4-FFF2-40B4-BE49-F238E27FC236}">
                  <a16:creationId xmlns:a16="http://schemas.microsoft.com/office/drawing/2014/main" id="{544577FD-656B-D7DB-2A57-C68F2626F290}"/>
                </a:ext>
              </a:extLst>
            </p:cNvPr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9" name="Google Shape;4353;p63">
              <a:extLst>
                <a:ext uri="{FF2B5EF4-FFF2-40B4-BE49-F238E27FC236}">
                  <a16:creationId xmlns:a16="http://schemas.microsoft.com/office/drawing/2014/main" id="{2A4E055C-AE96-13C1-4345-106C665340EB}"/>
                </a:ext>
              </a:extLst>
            </p:cNvPr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</p:grpSp>
      <p:grpSp>
        <p:nvGrpSpPr>
          <p:cNvPr id="10" name="Google Shape;4334;p63">
            <a:extLst>
              <a:ext uri="{FF2B5EF4-FFF2-40B4-BE49-F238E27FC236}">
                <a16:creationId xmlns:a16="http://schemas.microsoft.com/office/drawing/2014/main" id="{13AE1424-1813-4260-483C-B9259AAAFBB3}"/>
              </a:ext>
            </a:extLst>
          </p:cNvPr>
          <p:cNvGrpSpPr/>
          <p:nvPr/>
        </p:nvGrpSpPr>
        <p:grpSpPr>
          <a:xfrm rot="10800000">
            <a:off x="1913839" y="5816012"/>
            <a:ext cx="1177683" cy="322788"/>
            <a:chOff x="2300350" y="2601250"/>
            <a:chExt cx="2275275" cy="623625"/>
          </a:xfrm>
        </p:grpSpPr>
        <p:sp>
          <p:nvSpPr>
            <p:cNvPr id="11" name="Google Shape;4335;p63">
              <a:extLst>
                <a:ext uri="{FF2B5EF4-FFF2-40B4-BE49-F238E27FC236}">
                  <a16:creationId xmlns:a16="http://schemas.microsoft.com/office/drawing/2014/main" id="{633F7383-07D7-D797-5278-E6B599C7F661}"/>
                </a:ext>
              </a:extLst>
            </p:cNvPr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12" name="Google Shape;4336;p63">
              <a:extLst>
                <a:ext uri="{FF2B5EF4-FFF2-40B4-BE49-F238E27FC236}">
                  <a16:creationId xmlns:a16="http://schemas.microsoft.com/office/drawing/2014/main" id="{BE6160A1-B052-4A15-7BC8-AFE89789A1C2}"/>
                </a:ext>
              </a:extLst>
            </p:cNvPr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13" name="Google Shape;4337;p63">
              <a:extLst>
                <a:ext uri="{FF2B5EF4-FFF2-40B4-BE49-F238E27FC236}">
                  <a16:creationId xmlns:a16="http://schemas.microsoft.com/office/drawing/2014/main" id="{C15BCE1C-A1F3-9328-CFA3-80F0DEC4BDCA}"/>
                </a:ext>
              </a:extLst>
            </p:cNvPr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14" name="Google Shape;4338;p63">
              <a:extLst>
                <a:ext uri="{FF2B5EF4-FFF2-40B4-BE49-F238E27FC236}">
                  <a16:creationId xmlns:a16="http://schemas.microsoft.com/office/drawing/2014/main" id="{CBE6BD1F-57F7-9F70-22F8-027394BD12F2}"/>
                </a:ext>
              </a:extLst>
            </p:cNvPr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15" name="Google Shape;4339;p63">
              <a:extLst>
                <a:ext uri="{FF2B5EF4-FFF2-40B4-BE49-F238E27FC236}">
                  <a16:creationId xmlns:a16="http://schemas.microsoft.com/office/drawing/2014/main" id="{A637F654-BF9B-5155-241F-0EAC274BC45B}"/>
                </a:ext>
              </a:extLst>
            </p:cNvPr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16" name="Google Shape;4340;p63">
              <a:extLst>
                <a:ext uri="{FF2B5EF4-FFF2-40B4-BE49-F238E27FC236}">
                  <a16:creationId xmlns:a16="http://schemas.microsoft.com/office/drawing/2014/main" id="{2121787D-7ABC-FB9E-FCB1-D2E1274A3C95}"/>
                </a:ext>
              </a:extLst>
            </p:cNvPr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</p:grpSp>
    </p:spTree>
    <p:extLst>
      <p:ext uri="{BB962C8B-B14F-4D97-AF65-F5344CB8AC3E}">
        <p14:creationId xmlns:p14="http://schemas.microsoft.com/office/powerpoint/2010/main" val="3131927443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p33"/>
          <p:cNvSpPr/>
          <p:nvPr/>
        </p:nvSpPr>
        <p:spPr>
          <a:xfrm>
            <a:off x="2177328" y="4456013"/>
            <a:ext cx="7690572" cy="533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60" name="Google Shape;2660;p33"/>
          <p:cNvSpPr txBox="1">
            <a:spLocks noGrp="1"/>
          </p:cNvSpPr>
          <p:nvPr>
            <p:ph type="subTitle" idx="1"/>
          </p:nvPr>
        </p:nvSpPr>
        <p:spPr>
          <a:xfrm>
            <a:off x="2067187" y="4522382"/>
            <a:ext cx="7947485" cy="40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-US" sz="2000" i="1" dirty="0">
                <a:latin typeface="Consolas" panose="020B0609020204030204" pitchFamily="49" charset="0"/>
                <a:cs typeface="Termtem" panose="00000500000000000000" pitchFamily="50" charset="-34"/>
              </a:rPr>
              <a:t>DIGITAL REAL TIME CLOCK WITH MEGA 7-SEGMENTS DISPLAY </a:t>
            </a:r>
            <a:endParaRPr sz="2000" i="1" dirty="0">
              <a:latin typeface="Consolas" panose="020B0609020204030204" pitchFamily="49" charset="0"/>
              <a:cs typeface="Termtem" panose="00000500000000000000" pitchFamily="50" charset="-34"/>
            </a:endParaRPr>
          </a:p>
        </p:txBody>
      </p:sp>
      <p:grpSp>
        <p:nvGrpSpPr>
          <p:cNvPr id="2661" name="Google Shape;2661;p33"/>
          <p:cNvGrpSpPr/>
          <p:nvPr/>
        </p:nvGrpSpPr>
        <p:grpSpPr>
          <a:xfrm rot="10800000">
            <a:off x="2840985" y="5781338"/>
            <a:ext cx="1177683" cy="322788"/>
            <a:chOff x="2300350" y="2601250"/>
            <a:chExt cx="2275275" cy="623625"/>
          </a:xfrm>
        </p:grpSpPr>
        <p:sp>
          <p:nvSpPr>
            <p:cNvPr id="2662" name="Google Shape;2662;p3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p3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p3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p3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p3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67" name="Google Shape;2667;p3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668" name="Google Shape;2668;p33"/>
          <p:cNvGrpSpPr/>
          <p:nvPr/>
        </p:nvGrpSpPr>
        <p:grpSpPr>
          <a:xfrm rot="-5400000" flipH="1">
            <a:off x="4880661" y="6509307"/>
            <a:ext cx="2430688" cy="395524"/>
            <a:chOff x="7857346" y="3902355"/>
            <a:chExt cx="1823016" cy="296643"/>
          </a:xfrm>
        </p:grpSpPr>
        <p:sp>
          <p:nvSpPr>
            <p:cNvPr id="2669" name="Google Shape;2669;p33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0" name="Google Shape;2670;p33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p33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2" name="Google Shape;2672;p33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3" name="Google Shape;2673;p33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p33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675" name="Google Shape;2675;p33"/>
          <p:cNvGrpSpPr/>
          <p:nvPr/>
        </p:nvGrpSpPr>
        <p:grpSpPr>
          <a:xfrm rot="5400000">
            <a:off x="3228534" y="736100"/>
            <a:ext cx="131869" cy="737453"/>
            <a:chOff x="4898850" y="4820550"/>
            <a:chExt cx="98902" cy="553090"/>
          </a:xfrm>
        </p:grpSpPr>
        <p:sp>
          <p:nvSpPr>
            <p:cNvPr id="2676" name="Google Shape;2676;p3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7" name="Google Shape;2677;p3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8" name="Google Shape;2678;p3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9" name="Google Shape;2679;p3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0" name="Google Shape;2680;p3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681" name="Google Shape;2681;p33"/>
          <p:cNvGrpSpPr/>
          <p:nvPr/>
        </p:nvGrpSpPr>
        <p:grpSpPr>
          <a:xfrm>
            <a:off x="6006889" y="752838"/>
            <a:ext cx="1474635" cy="178625"/>
            <a:chOff x="8183182" y="663852"/>
            <a:chExt cx="1475028" cy="178673"/>
          </a:xfrm>
        </p:grpSpPr>
        <p:grpSp>
          <p:nvGrpSpPr>
            <p:cNvPr id="2682" name="Google Shape;2682;p3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683" name="Google Shape;2683;p3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84" name="Google Shape;2684;p3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85" name="Google Shape;2685;p3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86" name="Google Shape;2686;p3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87" name="Google Shape;2687;p3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88" name="Google Shape;2688;p3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89" name="Google Shape;2689;p3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90" name="Google Shape;2690;p3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91" name="Google Shape;2691;p3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92" name="Google Shape;2692;p3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93" name="Google Shape;2693;p3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694" name="Google Shape;2694;p3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95" name="Google Shape;2695;p3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96" name="Google Shape;2696;p3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97" name="Google Shape;2697;p3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98" name="Google Shape;2698;p3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99" name="Google Shape;2699;p3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00" name="Google Shape;2700;p3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01" name="Google Shape;2701;p3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02" name="Google Shape;2702;p3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03" name="Google Shape;2703;p3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704" name="Google Shape;2704;p33"/>
          <p:cNvGrpSpPr/>
          <p:nvPr/>
        </p:nvGrpSpPr>
        <p:grpSpPr>
          <a:xfrm>
            <a:off x="7263069" y="6048159"/>
            <a:ext cx="1670529" cy="68000"/>
            <a:chOff x="2915381" y="4104819"/>
            <a:chExt cx="1252897" cy="51000"/>
          </a:xfrm>
        </p:grpSpPr>
        <p:sp>
          <p:nvSpPr>
            <p:cNvPr id="2705" name="Google Shape;2705;p33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6" name="Google Shape;2706;p33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7" name="Google Shape;2707;p33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8" name="Google Shape;2708;p33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9" name="Google Shape;2709;p33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0" name="Google Shape;2710;p33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1" name="Google Shape;2711;p33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2" name="Google Shape;2712;p33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3" name="Google Shape;2713;p33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4" name="Google Shape;2714;p33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5" name="Google Shape;2715;p33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6" name="Google Shape;2716;p33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7" name="Google Shape;2717;p33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8" name="Google Shape;2718;p33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719" name="Google Shape;2719;p33"/>
          <p:cNvSpPr txBox="1">
            <a:spLocks noGrp="1"/>
          </p:cNvSpPr>
          <p:nvPr>
            <p:ph type="ctrTitle"/>
          </p:nvPr>
        </p:nvSpPr>
        <p:spPr>
          <a:xfrm>
            <a:off x="1701730" y="2170930"/>
            <a:ext cx="8678400" cy="229920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142875" algn="bl" rotWithShape="0">
              <a:schemeClr val="accent2">
                <a:alpha val="38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7200" i="1" dirty="0">
                <a:solidFill>
                  <a:schemeClr val="accent2">
                    <a:lumMod val="20000"/>
                    <a:lumOff val="80000"/>
                  </a:schemeClr>
                </a:solidFill>
                <a:latin typeface="Exo" panose="020B0604020202020204" charset="0"/>
                <a:cs typeface="Ekkamai New" pitchFamily="2" charset="0"/>
              </a:rPr>
              <a:t>DIGITAL</a:t>
            </a:r>
            <a:r>
              <a:rPr lang="en-US" sz="7200" i="1" dirty="0">
                <a:latin typeface="Exo" panose="020B0604020202020204" charset="0"/>
                <a:cs typeface="Ekkamai New" pitchFamily="2" charset="0"/>
              </a:rPr>
              <a:t> </a:t>
            </a:r>
            <a:r>
              <a:rPr lang="en-US" sz="7200" i="1" dirty="0">
                <a:solidFill>
                  <a:schemeClr val="bg1"/>
                </a:solidFill>
                <a:latin typeface="Exo" panose="020B0604020202020204" charset="0"/>
                <a:cs typeface="Ekkamai New" pitchFamily="2" charset="0"/>
              </a:rPr>
              <a:t>CLOCK</a:t>
            </a:r>
            <a:endParaRPr sz="7200" i="1" dirty="0">
              <a:solidFill>
                <a:schemeClr val="bg1"/>
              </a:solidFill>
              <a:latin typeface="Exo" panose="020B0604020202020204" charset="0"/>
              <a:cs typeface="Ekkamai New" pitchFamily="2" charset="0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978D3C2-EBC0-AF25-9831-20144DBFE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027" y="844397"/>
            <a:ext cx="2976769" cy="1984512"/>
          </a:xfrm>
          <a:prstGeom prst="rect">
            <a:avLst/>
          </a:prstGeom>
          <a:effectLst>
            <a:glow rad="25400">
              <a:schemeClr val="accent1">
                <a:alpha val="23000"/>
              </a:schemeClr>
            </a:glo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5323;p77" descr="Timeline background shape">
            <a:extLst>
              <a:ext uri="{FF2B5EF4-FFF2-40B4-BE49-F238E27FC236}">
                <a16:creationId xmlns:a16="http://schemas.microsoft.com/office/drawing/2014/main" id="{4ACA9AD0-C690-5A47-7683-A30A0196213A}"/>
              </a:ext>
            </a:extLst>
          </p:cNvPr>
          <p:cNvSpPr/>
          <p:nvPr/>
        </p:nvSpPr>
        <p:spPr>
          <a:xfrm>
            <a:off x="1648974" y="838900"/>
            <a:ext cx="4842362" cy="428585"/>
          </a:xfrm>
          <a:prstGeom prst="homePlate">
            <a:avLst>
              <a:gd name="adj" fmla="val 50000"/>
            </a:avLst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4E295F-6EF7-B7B7-1A6B-E57A38794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7250" y="707300"/>
            <a:ext cx="5734050" cy="4555200"/>
          </a:xfrm>
        </p:spPr>
        <p:txBody>
          <a:bodyPr/>
          <a:lstStyle/>
          <a:p>
            <a:pPr marL="203195" indent="0">
              <a:lnSpc>
                <a:spcPct val="150000"/>
              </a:lnSpc>
              <a:buNone/>
            </a:pPr>
            <a:r>
              <a:rPr lang="th-TH" sz="20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	วิธีการตั้งค่าแรงดันสูงสุดมี 3 ขั้นตอน คือ</a:t>
            </a:r>
          </a:p>
          <a:p>
            <a:pPr marL="203195" indent="0">
              <a:lnSpc>
                <a:spcPct val="150000"/>
              </a:lnSpc>
              <a:buNone/>
            </a:pPr>
            <a:r>
              <a:rPr lang="th-TH" sz="20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	1. ปรับแรงดันสูงสุดตามที่ต้องการที่ตัว </a:t>
            </a:r>
            <a:r>
              <a:rPr lang="en-US" sz="20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Buck Converter(Main) </a:t>
            </a:r>
            <a:r>
              <a:rPr lang="th-TH" sz="20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โดยดูแรงดันเอาต์พุต</a:t>
            </a:r>
          </a:p>
          <a:p>
            <a:pPr marL="203195" indent="0">
              <a:lnSpc>
                <a:spcPct val="150000"/>
              </a:lnSpc>
              <a:buNone/>
            </a:pPr>
            <a:endParaRPr lang="th-TH" sz="2000" b="1" dirty="0">
              <a:latin typeface="Ekkamai New" pitchFamily="2" charset="0"/>
              <a:ea typeface="Yu Mincho" panose="02020400000000000000" pitchFamily="18" charset="-128"/>
              <a:cs typeface="Ekkamai New" pitchFamily="2" charset="0"/>
            </a:endParaRPr>
          </a:p>
          <a:p>
            <a:pPr marL="203195" indent="0">
              <a:lnSpc>
                <a:spcPct val="150000"/>
              </a:lnSpc>
              <a:buNone/>
            </a:pPr>
            <a:r>
              <a:rPr lang="th-TH" sz="20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	2. ปรับทริมพอร์ตสีน้ำเงินทางซ้ายมือที่อยู่ในบอร์ดในภาพด้านบนจนกว่าไฟสถานะสีแดงจะสว่างขึ้นหรือถ้าสว่างอยู่แล้วให้ปรับจนกว่าจะไฟจะดับลงแล้วค่อยๆ ปรับขึ้นใหม่จนไฟสถานะติดอีกครั้ง</a:t>
            </a:r>
          </a:p>
          <a:p>
            <a:pPr marL="203195" indent="0">
              <a:lnSpc>
                <a:spcPct val="150000"/>
              </a:lnSpc>
              <a:buNone/>
            </a:pPr>
            <a:endParaRPr lang="th-TH" sz="2000" b="1" dirty="0">
              <a:latin typeface="Ekkamai New" pitchFamily="2" charset="0"/>
              <a:ea typeface="Yu Mincho" panose="02020400000000000000" pitchFamily="18" charset="-128"/>
              <a:cs typeface="Ekkamai New" pitchFamily="2" charset="0"/>
            </a:endParaRPr>
          </a:p>
          <a:p>
            <a:pPr marL="203195" indent="0">
              <a:lnSpc>
                <a:spcPct val="150000"/>
              </a:lnSpc>
              <a:buNone/>
            </a:pPr>
            <a:r>
              <a:rPr lang="th-TH" sz="20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	3. ลดแรงดันเอาต์พุตที่ตัว </a:t>
            </a:r>
            <a:r>
              <a:rPr lang="en-US" sz="20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Buck Converter (Main) </a:t>
            </a:r>
            <a:r>
              <a:rPr lang="th-TH" sz="20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ที่ตั้งไว้ตอนแรก ให้อยู่ในสถานะปกติ</a:t>
            </a:r>
          </a:p>
          <a:p>
            <a:pPr marL="203195" indent="0" algn="thaiDist">
              <a:lnSpc>
                <a:spcPct val="150000"/>
              </a:lnSpc>
              <a:buNone/>
            </a:pPr>
            <a:endParaRPr lang="th-TH" sz="1800" b="1" dirty="0">
              <a:latin typeface="Ekkamai New" pitchFamily="2" charset="0"/>
              <a:cs typeface="Ekkamai New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89299E-84EF-E43C-0E19-33C7E93DFE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0" t="2061" r="2185" b="52607"/>
          <a:stretch/>
        </p:blipFill>
        <p:spPr bwMode="auto">
          <a:xfrm>
            <a:off x="7079849" y="2156777"/>
            <a:ext cx="4397776" cy="2710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2" name="Google Shape;4348;p63">
            <a:extLst>
              <a:ext uri="{FF2B5EF4-FFF2-40B4-BE49-F238E27FC236}">
                <a16:creationId xmlns:a16="http://schemas.microsoft.com/office/drawing/2014/main" id="{14E76CC9-7ADF-D99B-DE64-B0BC9C2FC13E}"/>
              </a:ext>
            </a:extLst>
          </p:cNvPr>
          <p:cNvGrpSpPr/>
          <p:nvPr/>
        </p:nvGrpSpPr>
        <p:grpSpPr>
          <a:xfrm rot="5400000">
            <a:off x="-84261" y="3880930"/>
            <a:ext cx="131869" cy="737453"/>
            <a:chOff x="4898850" y="4820550"/>
            <a:chExt cx="98902" cy="553090"/>
          </a:xfrm>
        </p:grpSpPr>
        <p:sp>
          <p:nvSpPr>
            <p:cNvPr id="4" name="Google Shape;4349;p63">
              <a:extLst>
                <a:ext uri="{FF2B5EF4-FFF2-40B4-BE49-F238E27FC236}">
                  <a16:creationId xmlns:a16="http://schemas.microsoft.com/office/drawing/2014/main" id="{A72D44F1-ED0E-43A5-53F2-DB52C39CECFF}"/>
                </a:ext>
              </a:extLst>
            </p:cNvPr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5" name="Google Shape;4350;p63">
              <a:extLst>
                <a:ext uri="{FF2B5EF4-FFF2-40B4-BE49-F238E27FC236}">
                  <a16:creationId xmlns:a16="http://schemas.microsoft.com/office/drawing/2014/main" id="{479B662E-9490-2E8A-B1E7-597582108FDD}"/>
                </a:ext>
              </a:extLst>
            </p:cNvPr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7" name="Google Shape;4351;p63">
              <a:extLst>
                <a:ext uri="{FF2B5EF4-FFF2-40B4-BE49-F238E27FC236}">
                  <a16:creationId xmlns:a16="http://schemas.microsoft.com/office/drawing/2014/main" id="{9B8C6875-6211-BB7F-1A74-758AEEF8C8F0}"/>
                </a:ext>
              </a:extLst>
            </p:cNvPr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8" name="Google Shape;4352;p63">
              <a:extLst>
                <a:ext uri="{FF2B5EF4-FFF2-40B4-BE49-F238E27FC236}">
                  <a16:creationId xmlns:a16="http://schemas.microsoft.com/office/drawing/2014/main" id="{1C9E183C-95CF-BB94-AD62-1086D8796FE0}"/>
                </a:ext>
              </a:extLst>
            </p:cNvPr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9" name="Google Shape;4353;p63">
              <a:extLst>
                <a:ext uri="{FF2B5EF4-FFF2-40B4-BE49-F238E27FC236}">
                  <a16:creationId xmlns:a16="http://schemas.microsoft.com/office/drawing/2014/main" id="{6CA0BEF4-2707-8144-3ABD-B9EA559C0617}"/>
                </a:ext>
              </a:extLst>
            </p:cNvPr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</p:grpSp>
      <p:grpSp>
        <p:nvGrpSpPr>
          <p:cNvPr id="12" name="Google Shape;4334;p63">
            <a:extLst>
              <a:ext uri="{FF2B5EF4-FFF2-40B4-BE49-F238E27FC236}">
                <a16:creationId xmlns:a16="http://schemas.microsoft.com/office/drawing/2014/main" id="{E97C1220-1255-E650-DB76-4E87ED3C3959}"/>
              </a:ext>
            </a:extLst>
          </p:cNvPr>
          <p:cNvGrpSpPr/>
          <p:nvPr/>
        </p:nvGrpSpPr>
        <p:grpSpPr>
          <a:xfrm rot="10800000">
            <a:off x="9699820" y="934189"/>
            <a:ext cx="1177683" cy="322788"/>
            <a:chOff x="2300350" y="2601250"/>
            <a:chExt cx="2275275" cy="623625"/>
          </a:xfrm>
        </p:grpSpPr>
        <p:sp>
          <p:nvSpPr>
            <p:cNvPr id="13" name="Google Shape;4335;p63">
              <a:extLst>
                <a:ext uri="{FF2B5EF4-FFF2-40B4-BE49-F238E27FC236}">
                  <a16:creationId xmlns:a16="http://schemas.microsoft.com/office/drawing/2014/main" id="{A0A43C8F-020B-8414-ADE2-0B621C56F512}"/>
                </a:ext>
              </a:extLst>
            </p:cNvPr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14" name="Google Shape;4336;p63">
              <a:extLst>
                <a:ext uri="{FF2B5EF4-FFF2-40B4-BE49-F238E27FC236}">
                  <a16:creationId xmlns:a16="http://schemas.microsoft.com/office/drawing/2014/main" id="{31E58BE0-B3A0-A160-7E7C-5083E65EDD70}"/>
                </a:ext>
              </a:extLst>
            </p:cNvPr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15" name="Google Shape;4337;p63">
              <a:extLst>
                <a:ext uri="{FF2B5EF4-FFF2-40B4-BE49-F238E27FC236}">
                  <a16:creationId xmlns:a16="http://schemas.microsoft.com/office/drawing/2014/main" id="{EAE9BE58-944B-0FEF-550F-1424BD3460E6}"/>
                </a:ext>
              </a:extLst>
            </p:cNvPr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16" name="Google Shape;4338;p63">
              <a:extLst>
                <a:ext uri="{FF2B5EF4-FFF2-40B4-BE49-F238E27FC236}">
                  <a16:creationId xmlns:a16="http://schemas.microsoft.com/office/drawing/2014/main" id="{3B62708E-EFA6-D897-0D6E-5FB7D6AA45AB}"/>
                </a:ext>
              </a:extLst>
            </p:cNvPr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17" name="Google Shape;4339;p63">
              <a:extLst>
                <a:ext uri="{FF2B5EF4-FFF2-40B4-BE49-F238E27FC236}">
                  <a16:creationId xmlns:a16="http://schemas.microsoft.com/office/drawing/2014/main" id="{33C11A70-EF1E-D9B5-494D-E58EAAE10CBC}"/>
                </a:ext>
              </a:extLst>
            </p:cNvPr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18" name="Google Shape;4340;p63">
              <a:extLst>
                <a:ext uri="{FF2B5EF4-FFF2-40B4-BE49-F238E27FC236}">
                  <a16:creationId xmlns:a16="http://schemas.microsoft.com/office/drawing/2014/main" id="{85EB22A9-A2DE-5A70-9114-003CBE5984E8}"/>
                </a:ext>
              </a:extLst>
            </p:cNvPr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</p:grpSp>
    </p:spTree>
    <p:extLst>
      <p:ext uri="{BB962C8B-B14F-4D97-AF65-F5344CB8AC3E}">
        <p14:creationId xmlns:p14="http://schemas.microsoft.com/office/powerpoint/2010/main" val="2662159310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4E295F-6EF7-B7B7-1A6B-E57A38794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5336" y="1399762"/>
            <a:ext cx="10601325" cy="4555200"/>
          </a:xfrm>
        </p:spPr>
        <p:txBody>
          <a:bodyPr/>
          <a:lstStyle/>
          <a:p>
            <a:pPr marL="203195" indent="0">
              <a:lnSpc>
                <a:spcPct val="150000"/>
              </a:lnSpc>
              <a:buNone/>
            </a:pPr>
            <a:r>
              <a:rPr lang="th-TH" sz="20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	การตั้งค่าการเชื่อมต่ออินเตอร์เน็ตหรือการเปลี่ยนชื่อและรหัสไวไฟหรือการตั้งค่าต่างๆนั้นจำเป็นอย่างมากที่จะต้องอ</a:t>
            </a:r>
            <a:r>
              <a:rPr lang="th-TH" sz="2000" b="1" dirty="0" err="1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ัปโห</a:t>
            </a:r>
            <a:r>
              <a:rPr lang="th-TH" sz="20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ลดโปรแกรมใหม่ให้กับตัวไมโครคอนโทรลเลอร์ มีวิธีดังนี้</a:t>
            </a:r>
          </a:p>
          <a:p>
            <a:pPr marL="203195" indent="0">
              <a:lnSpc>
                <a:spcPct val="150000"/>
              </a:lnSpc>
              <a:buNone/>
            </a:pPr>
            <a:r>
              <a:rPr lang="th-TH" sz="20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	</a:t>
            </a:r>
            <a:r>
              <a:rPr lang="th-TH" sz="18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1. สแกน </a:t>
            </a:r>
            <a:r>
              <a:rPr lang="en-US" sz="18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QR CODE </a:t>
            </a:r>
            <a:r>
              <a:rPr lang="th-TH" sz="18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ด้านหลังแผงวงจร หรือเข้าลิงก์ </a:t>
            </a:r>
            <a:r>
              <a:rPr lang="en-US" sz="18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https://github.com/Natchpai/proDigialClockE31 (</a:t>
            </a:r>
            <a:r>
              <a:rPr lang="th-TH" sz="18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ไม่ใช่ </a:t>
            </a:r>
            <a:r>
              <a:rPr lang="en-US" sz="18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proDigitalClockE31)</a:t>
            </a:r>
          </a:p>
          <a:p>
            <a:pPr marL="203195" indent="0">
              <a:lnSpc>
                <a:spcPct val="150000"/>
              </a:lnSpc>
              <a:buNone/>
            </a:pPr>
            <a:endParaRPr lang="en-US" sz="1800" b="1" dirty="0">
              <a:latin typeface="Ekkamai New" pitchFamily="2" charset="0"/>
              <a:ea typeface="Yu Mincho" panose="02020400000000000000" pitchFamily="18" charset="-128"/>
              <a:cs typeface="Ekkamai New" pitchFamily="2" charset="0"/>
            </a:endParaRPr>
          </a:p>
          <a:p>
            <a:pPr marL="203195" indent="0">
              <a:lnSpc>
                <a:spcPct val="150000"/>
              </a:lnSpc>
              <a:buNone/>
            </a:pPr>
            <a:r>
              <a:rPr lang="en-US" sz="18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	2.</a:t>
            </a:r>
            <a:r>
              <a:rPr lang="th-TH" sz="18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 ไปที่โฟลเดอร์</a:t>
            </a:r>
            <a:r>
              <a:rPr lang="en-US" sz="18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 CODE / </a:t>
            </a:r>
            <a:r>
              <a:rPr lang="en-US" sz="1800" b="1" dirty="0" err="1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FINAL_CODE_ClockProject</a:t>
            </a:r>
            <a:r>
              <a:rPr lang="en-US" sz="18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 </a:t>
            </a:r>
            <a:r>
              <a:rPr lang="th-TH" sz="18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ตามรูปด้านล่าง </a:t>
            </a:r>
            <a:br>
              <a:rPr lang="th-TH" sz="18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</a:br>
            <a:r>
              <a:rPr lang="th-TH" sz="18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แต่ถ้าสแกน </a:t>
            </a:r>
            <a:r>
              <a:rPr lang="en-US" sz="18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QR CODE </a:t>
            </a:r>
            <a:r>
              <a:rPr lang="th-TH" sz="18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ให้ไปที่โฟลเดอร์ชื่อ </a:t>
            </a:r>
            <a:r>
              <a:rPr lang="en-US" sz="1800" b="1" dirty="0" err="1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DigitalClockProject</a:t>
            </a:r>
            <a:r>
              <a:rPr lang="en-US" sz="18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 </a:t>
            </a:r>
            <a:r>
              <a:rPr lang="th-TH" sz="18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ก่อน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C0CB7-B913-BE95-5736-9F79B6002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374" y="521238"/>
            <a:ext cx="10879250" cy="763600"/>
          </a:xfrm>
        </p:spPr>
        <p:txBody>
          <a:bodyPr/>
          <a:lstStyle/>
          <a:p>
            <a:pPr algn="ctr"/>
            <a:r>
              <a:rPr lang="th-TH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Ekkamai New" pitchFamily="2" charset="0"/>
                <a:cs typeface="Ekkamai New" pitchFamily="2" charset="0"/>
              </a:rPr>
              <a:t>การตั้งค่า</a:t>
            </a:r>
            <a:r>
              <a:rPr lang="th-TH" sz="4000" dirty="0">
                <a:latin typeface="Ekkamai New" pitchFamily="2" charset="0"/>
                <a:cs typeface="Ekkamai New" pitchFamily="2" charset="0"/>
              </a:rPr>
              <a:t>การเชื่อมต่ออินเตอร์เน็ตและอื่นๆ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85D0E9C-7795-464C-32B5-4B1183C5E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794" y="4670031"/>
            <a:ext cx="2500094" cy="18467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FBEACBC-8AC1-554A-C165-4F57E5FE0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731" y="4627738"/>
            <a:ext cx="2500094" cy="18890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65D8358A-1E71-9EF5-F69D-EDA1A4278F13}"/>
              </a:ext>
            </a:extLst>
          </p:cNvPr>
          <p:cNvSpPr/>
          <p:nvPr/>
        </p:nvSpPr>
        <p:spPr>
          <a:xfrm rot="6045938">
            <a:off x="3671775" y="5307425"/>
            <a:ext cx="278130" cy="30162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th-TH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23CEAE61-D894-B617-1248-2CD7EFED14F9}"/>
              </a:ext>
            </a:extLst>
          </p:cNvPr>
          <p:cNvSpPr/>
          <p:nvPr/>
        </p:nvSpPr>
        <p:spPr>
          <a:xfrm rot="6045938">
            <a:off x="8846915" y="5485612"/>
            <a:ext cx="278130" cy="30162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th-TH"/>
          </a:p>
        </p:txBody>
      </p:sp>
      <p:grpSp>
        <p:nvGrpSpPr>
          <p:cNvPr id="8" name="Google Shape;4187;p61">
            <a:extLst>
              <a:ext uri="{FF2B5EF4-FFF2-40B4-BE49-F238E27FC236}">
                <a16:creationId xmlns:a16="http://schemas.microsoft.com/office/drawing/2014/main" id="{ADE67539-ACC0-09A4-76BF-1B274CBBF73B}"/>
              </a:ext>
            </a:extLst>
          </p:cNvPr>
          <p:cNvGrpSpPr/>
          <p:nvPr/>
        </p:nvGrpSpPr>
        <p:grpSpPr>
          <a:xfrm rot="5400000">
            <a:off x="11102059" y="5021404"/>
            <a:ext cx="1177683" cy="322788"/>
            <a:chOff x="2300350" y="2601250"/>
            <a:chExt cx="2275275" cy="623625"/>
          </a:xfrm>
        </p:grpSpPr>
        <p:sp>
          <p:nvSpPr>
            <p:cNvPr id="9" name="Google Shape;4188;p61">
              <a:extLst>
                <a:ext uri="{FF2B5EF4-FFF2-40B4-BE49-F238E27FC236}">
                  <a16:creationId xmlns:a16="http://schemas.microsoft.com/office/drawing/2014/main" id="{CA65DC35-6251-B000-FB59-97685285315D}"/>
                </a:ext>
              </a:extLst>
            </p:cNvPr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10" name="Google Shape;4189;p61">
              <a:extLst>
                <a:ext uri="{FF2B5EF4-FFF2-40B4-BE49-F238E27FC236}">
                  <a16:creationId xmlns:a16="http://schemas.microsoft.com/office/drawing/2014/main" id="{6AAAB93D-2FF4-329F-EC0D-038B5053A598}"/>
                </a:ext>
              </a:extLst>
            </p:cNvPr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11" name="Google Shape;4190;p61">
              <a:extLst>
                <a:ext uri="{FF2B5EF4-FFF2-40B4-BE49-F238E27FC236}">
                  <a16:creationId xmlns:a16="http://schemas.microsoft.com/office/drawing/2014/main" id="{0391CBC1-3254-1F03-3B72-C97B9DD75337}"/>
                </a:ext>
              </a:extLst>
            </p:cNvPr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12" name="Google Shape;4191;p61">
              <a:extLst>
                <a:ext uri="{FF2B5EF4-FFF2-40B4-BE49-F238E27FC236}">
                  <a16:creationId xmlns:a16="http://schemas.microsoft.com/office/drawing/2014/main" id="{B166A432-D9D8-3189-E46B-97D532375887}"/>
                </a:ext>
              </a:extLst>
            </p:cNvPr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13" name="Google Shape;4192;p61">
              <a:extLst>
                <a:ext uri="{FF2B5EF4-FFF2-40B4-BE49-F238E27FC236}">
                  <a16:creationId xmlns:a16="http://schemas.microsoft.com/office/drawing/2014/main" id="{D409E1EC-340C-C1C3-3EB9-FD7D69F92D96}"/>
                </a:ext>
              </a:extLst>
            </p:cNvPr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14" name="Google Shape;4193;p61">
              <a:extLst>
                <a:ext uri="{FF2B5EF4-FFF2-40B4-BE49-F238E27FC236}">
                  <a16:creationId xmlns:a16="http://schemas.microsoft.com/office/drawing/2014/main" id="{4FCE286C-D316-5AE4-84B9-5FF8335EA65A}"/>
                </a:ext>
              </a:extLst>
            </p:cNvPr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</p:grpSp>
      <p:grpSp>
        <p:nvGrpSpPr>
          <p:cNvPr id="15" name="Google Shape;4348;p63">
            <a:extLst>
              <a:ext uri="{FF2B5EF4-FFF2-40B4-BE49-F238E27FC236}">
                <a16:creationId xmlns:a16="http://schemas.microsoft.com/office/drawing/2014/main" id="{F923E2D1-0D64-115A-E946-22C5BE9B1223}"/>
              </a:ext>
            </a:extLst>
          </p:cNvPr>
          <p:cNvGrpSpPr/>
          <p:nvPr/>
        </p:nvGrpSpPr>
        <p:grpSpPr>
          <a:xfrm rot="5400000">
            <a:off x="-84261" y="3880930"/>
            <a:ext cx="131869" cy="737453"/>
            <a:chOff x="4898850" y="4820550"/>
            <a:chExt cx="98902" cy="553090"/>
          </a:xfrm>
        </p:grpSpPr>
        <p:sp>
          <p:nvSpPr>
            <p:cNvPr id="16" name="Google Shape;4349;p63">
              <a:extLst>
                <a:ext uri="{FF2B5EF4-FFF2-40B4-BE49-F238E27FC236}">
                  <a16:creationId xmlns:a16="http://schemas.microsoft.com/office/drawing/2014/main" id="{8D0217A0-A443-8498-05C1-13D068E6C4E2}"/>
                </a:ext>
              </a:extLst>
            </p:cNvPr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17" name="Google Shape;4350;p63">
              <a:extLst>
                <a:ext uri="{FF2B5EF4-FFF2-40B4-BE49-F238E27FC236}">
                  <a16:creationId xmlns:a16="http://schemas.microsoft.com/office/drawing/2014/main" id="{8D17F963-D392-A790-5C61-1D18B6C53D01}"/>
                </a:ext>
              </a:extLst>
            </p:cNvPr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18" name="Google Shape;4351;p63">
              <a:extLst>
                <a:ext uri="{FF2B5EF4-FFF2-40B4-BE49-F238E27FC236}">
                  <a16:creationId xmlns:a16="http://schemas.microsoft.com/office/drawing/2014/main" id="{81EA3F73-9069-19D5-6D02-43AC81EA8BF8}"/>
                </a:ext>
              </a:extLst>
            </p:cNvPr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19" name="Google Shape;4352;p63">
              <a:extLst>
                <a:ext uri="{FF2B5EF4-FFF2-40B4-BE49-F238E27FC236}">
                  <a16:creationId xmlns:a16="http://schemas.microsoft.com/office/drawing/2014/main" id="{BFD2ADE6-D6E0-C6FC-0E2F-34371A6F8535}"/>
                </a:ext>
              </a:extLst>
            </p:cNvPr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20" name="Google Shape;4353;p63">
              <a:extLst>
                <a:ext uri="{FF2B5EF4-FFF2-40B4-BE49-F238E27FC236}">
                  <a16:creationId xmlns:a16="http://schemas.microsoft.com/office/drawing/2014/main" id="{E0AAF24D-C0FA-5F45-258E-11F44EFF4510}"/>
                </a:ext>
              </a:extLst>
            </p:cNvPr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</p:grpSp>
    </p:spTree>
    <p:extLst>
      <p:ext uri="{BB962C8B-B14F-4D97-AF65-F5344CB8AC3E}">
        <p14:creationId xmlns:p14="http://schemas.microsoft.com/office/powerpoint/2010/main" val="3674441084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4E295F-6EF7-B7B7-1A6B-E57A38794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5336" y="1399762"/>
            <a:ext cx="10601325" cy="4555200"/>
          </a:xfrm>
        </p:spPr>
        <p:txBody>
          <a:bodyPr/>
          <a:lstStyle/>
          <a:p>
            <a:pPr marL="203195" indent="0">
              <a:lnSpc>
                <a:spcPct val="150000"/>
              </a:lnSpc>
              <a:buNone/>
            </a:pPr>
            <a:r>
              <a:rPr lang="th-TH" sz="20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	</a:t>
            </a:r>
            <a:r>
              <a:rPr lang="en-US" sz="18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3. </a:t>
            </a:r>
            <a:r>
              <a:rPr lang="en-US" sz="1800" b="1" dirty="0" err="1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FINAL_CODE_ClockProject.ion</a:t>
            </a:r>
            <a:r>
              <a:rPr lang="en-US" sz="18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 </a:t>
            </a:r>
            <a:r>
              <a:rPr lang="th-TH" sz="18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เป็นโค้ดที่จำเป็นต้องลง </a:t>
            </a:r>
            <a:r>
              <a:rPr lang="en-US" sz="18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Library </a:t>
            </a:r>
            <a:r>
              <a:rPr lang="th-TH" sz="18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บางตัว สามารถดูเพิ่มเติมได้ในโค้ด ส่วนในโฟลเดอร์นี้จะมีมาให้ 2 ตัว สามารถลงได้เลย</a:t>
            </a:r>
          </a:p>
          <a:p>
            <a:pPr marL="203195" indent="0">
              <a:lnSpc>
                <a:spcPct val="150000"/>
              </a:lnSpc>
              <a:buNone/>
            </a:pPr>
            <a:endParaRPr lang="th-TH" sz="1800" b="1" dirty="0">
              <a:latin typeface="Ekkamai New" pitchFamily="2" charset="0"/>
              <a:ea typeface="Yu Mincho" panose="02020400000000000000" pitchFamily="18" charset="-128"/>
              <a:cs typeface="Ekkamai New" pitchFamily="2" charset="0"/>
            </a:endParaRPr>
          </a:p>
          <a:p>
            <a:pPr marL="203195" indent="0">
              <a:lnSpc>
                <a:spcPct val="150000"/>
              </a:lnSpc>
              <a:buNone/>
            </a:pPr>
            <a:r>
              <a:rPr lang="th-TH" sz="18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	4. สามารถเปลี่ยน </a:t>
            </a:r>
            <a:r>
              <a:rPr lang="en-US" sz="18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SSID </a:t>
            </a:r>
            <a:r>
              <a:rPr lang="th-TH" sz="18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และ </a:t>
            </a:r>
            <a:r>
              <a:rPr lang="en-US" sz="18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password </a:t>
            </a:r>
            <a:r>
              <a:rPr lang="th-TH" sz="18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แล้วอ</a:t>
            </a:r>
            <a:r>
              <a:rPr lang="th-TH" sz="1800" b="1" dirty="0" err="1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ัปโห</a:t>
            </a:r>
            <a:r>
              <a:rPr lang="th-TH" sz="18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ลดใหม่ได้เลย ส่วน </a:t>
            </a:r>
            <a:r>
              <a:rPr lang="en-US" sz="1800" b="1" dirty="0" err="1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pullData_hour</a:t>
            </a:r>
            <a:r>
              <a:rPr lang="en-US" sz="18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 </a:t>
            </a:r>
            <a:r>
              <a:rPr lang="th-TH" sz="18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คือการตั้งเวลาทุกๆกี่ชั่วโมง เมื่อมีการเชื่อมต่ออินเตอร์เน็ต ในที่นี้คือ ทุกๆ 6 ชม.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C0CB7-B913-BE95-5736-9F79B6002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374" y="521238"/>
            <a:ext cx="10879250" cy="763600"/>
          </a:xfrm>
        </p:spPr>
        <p:txBody>
          <a:bodyPr/>
          <a:lstStyle/>
          <a:p>
            <a:pPr algn="ctr"/>
            <a:r>
              <a:rPr lang="th-TH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Ekkamai New" pitchFamily="2" charset="0"/>
                <a:cs typeface="Ekkamai New" pitchFamily="2" charset="0"/>
              </a:rPr>
              <a:t>การตั้งค่า</a:t>
            </a:r>
            <a:r>
              <a:rPr lang="th-TH" sz="4000" dirty="0">
                <a:latin typeface="Ekkamai New" pitchFamily="2" charset="0"/>
                <a:cs typeface="Ekkamai New" pitchFamily="2" charset="0"/>
              </a:rPr>
              <a:t>การเชื่อมต่ออินเตอร์เน็ตและอื่นๆ</a:t>
            </a: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FBE6425-3D4A-0FC8-8BE2-9E8F20030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266" y="4236618"/>
            <a:ext cx="7301464" cy="18332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4" name="Google Shape;4187;p61">
            <a:extLst>
              <a:ext uri="{FF2B5EF4-FFF2-40B4-BE49-F238E27FC236}">
                <a16:creationId xmlns:a16="http://schemas.microsoft.com/office/drawing/2014/main" id="{84D30572-3156-F163-42DD-51E435C7DE70}"/>
              </a:ext>
            </a:extLst>
          </p:cNvPr>
          <p:cNvGrpSpPr/>
          <p:nvPr/>
        </p:nvGrpSpPr>
        <p:grpSpPr>
          <a:xfrm rot="5400000">
            <a:off x="10345200" y="4281906"/>
            <a:ext cx="1177683" cy="322788"/>
            <a:chOff x="2300350" y="2601250"/>
            <a:chExt cx="2275275" cy="623625"/>
          </a:xfrm>
        </p:grpSpPr>
        <p:sp>
          <p:nvSpPr>
            <p:cNvPr id="5" name="Google Shape;4188;p61">
              <a:extLst>
                <a:ext uri="{FF2B5EF4-FFF2-40B4-BE49-F238E27FC236}">
                  <a16:creationId xmlns:a16="http://schemas.microsoft.com/office/drawing/2014/main" id="{ED7A9B15-0394-33FD-5F2D-FC667E69B1ED}"/>
                </a:ext>
              </a:extLst>
            </p:cNvPr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6" name="Google Shape;4189;p61">
              <a:extLst>
                <a:ext uri="{FF2B5EF4-FFF2-40B4-BE49-F238E27FC236}">
                  <a16:creationId xmlns:a16="http://schemas.microsoft.com/office/drawing/2014/main" id="{9FBA65FC-4CD7-30D1-E106-7AED0547D360}"/>
                </a:ext>
              </a:extLst>
            </p:cNvPr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7" name="Google Shape;4190;p61">
              <a:extLst>
                <a:ext uri="{FF2B5EF4-FFF2-40B4-BE49-F238E27FC236}">
                  <a16:creationId xmlns:a16="http://schemas.microsoft.com/office/drawing/2014/main" id="{2F92E7BD-D09C-504F-E808-3B25546E937E}"/>
                </a:ext>
              </a:extLst>
            </p:cNvPr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9" name="Google Shape;4191;p61">
              <a:extLst>
                <a:ext uri="{FF2B5EF4-FFF2-40B4-BE49-F238E27FC236}">
                  <a16:creationId xmlns:a16="http://schemas.microsoft.com/office/drawing/2014/main" id="{D347F837-4B85-7F07-3B38-6E31EF6F26D2}"/>
                </a:ext>
              </a:extLst>
            </p:cNvPr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10" name="Google Shape;4192;p61">
              <a:extLst>
                <a:ext uri="{FF2B5EF4-FFF2-40B4-BE49-F238E27FC236}">
                  <a16:creationId xmlns:a16="http://schemas.microsoft.com/office/drawing/2014/main" id="{58E93B06-4E7D-3878-7F3B-BDEEDBBD2778}"/>
                </a:ext>
              </a:extLst>
            </p:cNvPr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11" name="Google Shape;4193;p61">
              <a:extLst>
                <a:ext uri="{FF2B5EF4-FFF2-40B4-BE49-F238E27FC236}">
                  <a16:creationId xmlns:a16="http://schemas.microsoft.com/office/drawing/2014/main" id="{7771D75A-9770-819A-4DC7-267DCF709455}"/>
                </a:ext>
              </a:extLst>
            </p:cNvPr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</p:grpSp>
      <p:grpSp>
        <p:nvGrpSpPr>
          <p:cNvPr id="12" name="Google Shape;4348;p63">
            <a:extLst>
              <a:ext uri="{FF2B5EF4-FFF2-40B4-BE49-F238E27FC236}">
                <a16:creationId xmlns:a16="http://schemas.microsoft.com/office/drawing/2014/main" id="{A156659C-8686-EF17-9515-896D0820DB35}"/>
              </a:ext>
            </a:extLst>
          </p:cNvPr>
          <p:cNvGrpSpPr/>
          <p:nvPr/>
        </p:nvGrpSpPr>
        <p:grpSpPr>
          <a:xfrm rot="5400000">
            <a:off x="-84261" y="3880930"/>
            <a:ext cx="131869" cy="737453"/>
            <a:chOff x="4898850" y="4820550"/>
            <a:chExt cx="98902" cy="553090"/>
          </a:xfrm>
        </p:grpSpPr>
        <p:sp>
          <p:nvSpPr>
            <p:cNvPr id="13" name="Google Shape;4349;p63">
              <a:extLst>
                <a:ext uri="{FF2B5EF4-FFF2-40B4-BE49-F238E27FC236}">
                  <a16:creationId xmlns:a16="http://schemas.microsoft.com/office/drawing/2014/main" id="{DB974AD8-1954-64DB-3621-C19847B82D76}"/>
                </a:ext>
              </a:extLst>
            </p:cNvPr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14" name="Google Shape;4350;p63">
              <a:extLst>
                <a:ext uri="{FF2B5EF4-FFF2-40B4-BE49-F238E27FC236}">
                  <a16:creationId xmlns:a16="http://schemas.microsoft.com/office/drawing/2014/main" id="{39F0A563-1D80-176B-3727-6C81ED8DD942}"/>
                </a:ext>
              </a:extLst>
            </p:cNvPr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15" name="Google Shape;4351;p63">
              <a:extLst>
                <a:ext uri="{FF2B5EF4-FFF2-40B4-BE49-F238E27FC236}">
                  <a16:creationId xmlns:a16="http://schemas.microsoft.com/office/drawing/2014/main" id="{F3A328C1-B69F-E465-7B45-65120E08888B}"/>
                </a:ext>
              </a:extLst>
            </p:cNvPr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16" name="Google Shape;4352;p63">
              <a:extLst>
                <a:ext uri="{FF2B5EF4-FFF2-40B4-BE49-F238E27FC236}">
                  <a16:creationId xmlns:a16="http://schemas.microsoft.com/office/drawing/2014/main" id="{AFF88F8B-DB70-4499-09A4-7C3BC7B2973F}"/>
                </a:ext>
              </a:extLst>
            </p:cNvPr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17" name="Google Shape;4353;p63">
              <a:extLst>
                <a:ext uri="{FF2B5EF4-FFF2-40B4-BE49-F238E27FC236}">
                  <a16:creationId xmlns:a16="http://schemas.microsoft.com/office/drawing/2014/main" id="{5ACB5351-22DF-3811-3C0B-700028AB84C2}"/>
                </a:ext>
              </a:extLst>
            </p:cNvPr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</p:grpSp>
    </p:spTree>
    <p:extLst>
      <p:ext uri="{BB962C8B-B14F-4D97-AF65-F5344CB8AC3E}">
        <p14:creationId xmlns:p14="http://schemas.microsoft.com/office/powerpoint/2010/main" val="3440220015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E712D8F-B56B-160F-DFB2-6FA93982A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924" y="3903964"/>
            <a:ext cx="5348084" cy="18441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4E295F-6EF7-B7B7-1A6B-E57A38794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5336" y="1399762"/>
            <a:ext cx="10601325" cy="4555200"/>
          </a:xfrm>
        </p:spPr>
        <p:txBody>
          <a:bodyPr/>
          <a:lstStyle/>
          <a:p>
            <a:pPr marL="203195" indent="0">
              <a:lnSpc>
                <a:spcPct val="150000"/>
              </a:lnSpc>
              <a:buNone/>
            </a:pPr>
            <a:r>
              <a:rPr lang="th-TH" sz="20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	5. สามารถเปลี่ยนเวลาการเปลี่ยนโหมดระหว่างแสดงเวลากับอุณหภูมิได้ </a:t>
            </a:r>
          </a:p>
          <a:p>
            <a:pPr marL="203195" indent="0">
              <a:lnSpc>
                <a:spcPct val="150000"/>
              </a:lnSpc>
              <a:buNone/>
            </a:pPr>
            <a:r>
              <a:rPr lang="th-TH" sz="20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ในเงื่อนไข </a:t>
            </a:r>
            <a:r>
              <a:rPr lang="en-US" sz="20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mode == 1 </a:t>
            </a:r>
            <a:r>
              <a:rPr lang="th-TH" sz="20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คือแสดงเวลา ส่วน </a:t>
            </a:r>
            <a:r>
              <a:rPr lang="en-US" sz="20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mode == 2 </a:t>
            </a:r>
            <a:r>
              <a:rPr lang="th-TH" sz="20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คือแสดงอุณหภูมิ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C0CB7-B913-BE95-5736-9F79B6002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374" y="521238"/>
            <a:ext cx="10879250" cy="763600"/>
          </a:xfrm>
        </p:spPr>
        <p:txBody>
          <a:bodyPr/>
          <a:lstStyle/>
          <a:p>
            <a:pPr algn="ctr"/>
            <a:r>
              <a:rPr lang="th-TH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Ekkamai New" pitchFamily="2" charset="0"/>
                <a:cs typeface="Ekkamai New" pitchFamily="2" charset="0"/>
              </a:rPr>
              <a:t>การตั้งค่า</a:t>
            </a:r>
            <a:r>
              <a:rPr lang="th-TH" sz="4000" dirty="0">
                <a:latin typeface="Ekkamai New" pitchFamily="2" charset="0"/>
                <a:cs typeface="Ekkamai New" pitchFamily="2" charset="0"/>
              </a:rPr>
              <a:t>การเชื่อมต่ออินเตอร์เน็ตและอื่นๆ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865B5A6-7065-D90C-7127-E96CD26B10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99" y="2773281"/>
            <a:ext cx="5348085" cy="1808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" name="Google Shape;4187;p61">
            <a:extLst>
              <a:ext uri="{FF2B5EF4-FFF2-40B4-BE49-F238E27FC236}">
                <a16:creationId xmlns:a16="http://schemas.microsoft.com/office/drawing/2014/main" id="{5E405AA4-9297-BA83-3919-F84FD9DE07B2}"/>
              </a:ext>
            </a:extLst>
          </p:cNvPr>
          <p:cNvGrpSpPr/>
          <p:nvPr/>
        </p:nvGrpSpPr>
        <p:grpSpPr>
          <a:xfrm>
            <a:off x="9412975" y="3267606"/>
            <a:ext cx="1177683" cy="322788"/>
            <a:chOff x="2300350" y="2601250"/>
            <a:chExt cx="2275275" cy="623625"/>
          </a:xfrm>
        </p:grpSpPr>
        <p:sp>
          <p:nvSpPr>
            <p:cNvPr id="7" name="Google Shape;4188;p61">
              <a:extLst>
                <a:ext uri="{FF2B5EF4-FFF2-40B4-BE49-F238E27FC236}">
                  <a16:creationId xmlns:a16="http://schemas.microsoft.com/office/drawing/2014/main" id="{CB2B9FCE-D8E4-C6CD-E129-036D6828FBC7}"/>
                </a:ext>
              </a:extLst>
            </p:cNvPr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8" name="Google Shape;4189;p61">
              <a:extLst>
                <a:ext uri="{FF2B5EF4-FFF2-40B4-BE49-F238E27FC236}">
                  <a16:creationId xmlns:a16="http://schemas.microsoft.com/office/drawing/2014/main" id="{60E11938-3D2B-62A9-5CA1-47C9C9FEF051}"/>
                </a:ext>
              </a:extLst>
            </p:cNvPr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9" name="Google Shape;4190;p61">
              <a:extLst>
                <a:ext uri="{FF2B5EF4-FFF2-40B4-BE49-F238E27FC236}">
                  <a16:creationId xmlns:a16="http://schemas.microsoft.com/office/drawing/2014/main" id="{91CE7905-8B86-7039-2A9D-D4C4F6D9707C}"/>
                </a:ext>
              </a:extLst>
            </p:cNvPr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10" name="Google Shape;4191;p61">
              <a:extLst>
                <a:ext uri="{FF2B5EF4-FFF2-40B4-BE49-F238E27FC236}">
                  <a16:creationId xmlns:a16="http://schemas.microsoft.com/office/drawing/2014/main" id="{E8871733-0441-436F-CB43-EEB253B52639}"/>
                </a:ext>
              </a:extLst>
            </p:cNvPr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11" name="Google Shape;4192;p61">
              <a:extLst>
                <a:ext uri="{FF2B5EF4-FFF2-40B4-BE49-F238E27FC236}">
                  <a16:creationId xmlns:a16="http://schemas.microsoft.com/office/drawing/2014/main" id="{A61D5120-570A-47B9-0881-79D98392FC34}"/>
                </a:ext>
              </a:extLst>
            </p:cNvPr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12" name="Google Shape;4193;p61">
              <a:extLst>
                <a:ext uri="{FF2B5EF4-FFF2-40B4-BE49-F238E27FC236}">
                  <a16:creationId xmlns:a16="http://schemas.microsoft.com/office/drawing/2014/main" id="{7B5108EF-80ED-AEC5-4323-0AA05E096CAD}"/>
                </a:ext>
              </a:extLst>
            </p:cNvPr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</p:grpSp>
      <p:grpSp>
        <p:nvGrpSpPr>
          <p:cNvPr id="13" name="Google Shape;4348;p63">
            <a:extLst>
              <a:ext uri="{FF2B5EF4-FFF2-40B4-BE49-F238E27FC236}">
                <a16:creationId xmlns:a16="http://schemas.microsoft.com/office/drawing/2014/main" id="{38AC4CDD-6B91-5EEC-2FBC-C92E871DDA98}"/>
              </a:ext>
            </a:extLst>
          </p:cNvPr>
          <p:cNvGrpSpPr/>
          <p:nvPr/>
        </p:nvGrpSpPr>
        <p:grpSpPr>
          <a:xfrm rot="5400000">
            <a:off x="-84261" y="3880930"/>
            <a:ext cx="131869" cy="737453"/>
            <a:chOff x="4898850" y="4820550"/>
            <a:chExt cx="98902" cy="553090"/>
          </a:xfrm>
        </p:grpSpPr>
        <p:sp>
          <p:nvSpPr>
            <p:cNvPr id="14" name="Google Shape;4349;p63">
              <a:extLst>
                <a:ext uri="{FF2B5EF4-FFF2-40B4-BE49-F238E27FC236}">
                  <a16:creationId xmlns:a16="http://schemas.microsoft.com/office/drawing/2014/main" id="{48D70149-0C86-25A9-3541-DB0E5941DF04}"/>
                </a:ext>
              </a:extLst>
            </p:cNvPr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15" name="Google Shape;4350;p63">
              <a:extLst>
                <a:ext uri="{FF2B5EF4-FFF2-40B4-BE49-F238E27FC236}">
                  <a16:creationId xmlns:a16="http://schemas.microsoft.com/office/drawing/2014/main" id="{A406ABAE-6283-5469-D8FD-8BD5920FB73F}"/>
                </a:ext>
              </a:extLst>
            </p:cNvPr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16" name="Google Shape;4351;p63">
              <a:extLst>
                <a:ext uri="{FF2B5EF4-FFF2-40B4-BE49-F238E27FC236}">
                  <a16:creationId xmlns:a16="http://schemas.microsoft.com/office/drawing/2014/main" id="{74D33708-719E-0233-B817-017D70672848}"/>
                </a:ext>
              </a:extLst>
            </p:cNvPr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17" name="Google Shape;4352;p63">
              <a:extLst>
                <a:ext uri="{FF2B5EF4-FFF2-40B4-BE49-F238E27FC236}">
                  <a16:creationId xmlns:a16="http://schemas.microsoft.com/office/drawing/2014/main" id="{5F7D83D8-1468-4D2B-C265-71634D1F4BBB}"/>
                </a:ext>
              </a:extLst>
            </p:cNvPr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18" name="Google Shape;4353;p63">
              <a:extLst>
                <a:ext uri="{FF2B5EF4-FFF2-40B4-BE49-F238E27FC236}">
                  <a16:creationId xmlns:a16="http://schemas.microsoft.com/office/drawing/2014/main" id="{2660BA49-8C75-CCA0-234D-4E08CCB3D33C}"/>
                </a:ext>
              </a:extLst>
            </p:cNvPr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</p:grpSp>
    </p:spTree>
    <p:extLst>
      <p:ext uri="{BB962C8B-B14F-4D97-AF65-F5344CB8AC3E}">
        <p14:creationId xmlns:p14="http://schemas.microsoft.com/office/powerpoint/2010/main" val="322242310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4E295F-6EF7-B7B7-1A6B-E57A38794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9142" y="1599787"/>
            <a:ext cx="10653714" cy="4555200"/>
          </a:xfrm>
        </p:spPr>
        <p:txBody>
          <a:bodyPr/>
          <a:lstStyle/>
          <a:p>
            <a:pPr marL="203195" indent="0">
              <a:lnSpc>
                <a:spcPct val="200000"/>
              </a:lnSpc>
              <a:buNone/>
            </a:pPr>
            <a:r>
              <a:rPr lang="th-TH" sz="20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	1. 	ไม่แนะนำให้ปรับแรงดันที่วงจร </a:t>
            </a:r>
            <a:r>
              <a:rPr lang="en-US" sz="20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Buck Converter (Sub) </a:t>
            </a:r>
            <a:r>
              <a:rPr lang="th-TH" sz="20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เพราะอาจจะทำให้วงจร		เสียหายได้ ซึ่งวงจรนี้จะคงแรงดันไว้ที่ 3.28 </a:t>
            </a:r>
            <a:r>
              <a:rPr lang="en-US" sz="20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Volt </a:t>
            </a:r>
            <a:r>
              <a:rPr lang="th-TH" sz="20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โดยประมาณ</a:t>
            </a:r>
          </a:p>
          <a:p>
            <a:pPr marL="203195" indent="0">
              <a:lnSpc>
                <a:spcPct val="200000"/>
              </a:lnSpc>
              <a:buNone/>
            </a:pPr>
            <a:r>
              <a:rPr lang="th-TH" sz="20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	2.	ไม่แนะนำให้ปรับ </a:t>
            </a:r>
            <a:r>
              <a:rPr lang="en-US" sz="20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CC </a:t>
            </a:r>
            <a:r>
              <a:rPr lang="th-TH" sz="20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หรือ </a:t>
            </a:r>
            <a:r>
              <a:rPr lang="en-US" sz="20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Control Current </a:t>
            </a:r>
            <a:r>
              <a:rPr lang="th-TH" sz="20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ที่วงจร </a:t>
            </a:r>
            <a:r>
              <a:rPr lang="en-US" sz="20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Buck Converter (Main)</a:t>
            </a:r>
          </a:p>
          <a:p>
            <a:pPr marL="203195" indent="0">
              <a:lnSpc>
                <a:spcPct val="200000"/>
              </a:lnSpc>
              <a:buNone/>
            </a:pPr>
            <a:r>
              <a:rPr lang="en-US" sz="20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	3.	</a:t>
            </a:r>
            <a:r>
              <a:rPr lang="th-TH" sz="20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ไม่แนะนำให้ตั้ง </a:t>
            </a:r>
            <a:r>
              <a:rPr lang="en-US" sz="20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CC </a:t>
            </a:r>
            <a:r>
              <a:rPr lang="th-TH" sz="20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หรือ </a:t>
            </a:r>
            <a:r>
              <a:rPr lang="en-US" sz="20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CV </a:t>
            </a:r>
            <a:r>
              <a:rPr lang="th-TH" sz="20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ที่วงจร </a:t>
            </a:r>
            <a:r>
              <a:rPr lang="en-US" sz="20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Buck Converter (Main) </a:t>
            </a:r>
            <a:r>
              <a:rPr lang="th-TH" sz="20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ผ่านการกดปุ่ม</a:t>
            </a:r>
          </a:p>
          <a:p>
            <a:pPr marL="203195" indent="0">
              <a:lnSpc>
                <a:spcPct val="200000"/>
              </a:lnSpc>
              <a:buNone/>
            </a:pPr>
            <a:r>
              <a:rPr lang="th-TH" sz="20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	4.	อย่าปรับความสว่างหรือแรงดันมากจนเกินเพราะอาจเกิดอัคคีภัยได้</a:t>
            </a:r>
          </a:p>
          <a:p>
            <a:pPr marL="203195" indent="0">
              <a:lnSpc>
                <a:spcPct val="200000"/>
              </a:lnSpc>
              <a:buNone/>
            </a:pPr>
            <a:r>
              <a:rPr lang="th-TH" sz="20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	5.	ระวังอะคริลิกแตก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C0CB7-B913-BE95-5736-9F79B6002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374" y="521238"/>
            <a:ext cx="10879250" cy="763600"/>
          </a:xfrm>
          <a:noFill/>
        </p:spPr>
        <p:txBody>
          <a:bodyPr/>
          <a:lstStyle/>
          <a:p>
            <a:pPr algn="ctr"/>
            <a:r>
              <a:rPr lang="th-TH" sz="4000" dirty="0">
                <a:solidFill>
                  <a:srgbClr val="FF5050"/>
                </a:solidFill>
                <a:latin typeface="Ekkamai New" pitchFamily="2" charset="0"/>
                <a:cs typeface="Ekkamai New" pitchFamily="2" charset="0"/>
              </a:rPr>
              <a:t>ข้อควรระวัง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3D53B94-D9CF-6CA1-1986-F7EC01D53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2352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pic>
        <p:nvPicPr>
          <p:cNvPr id="7" name="Graphic 39" descr="Warning with solid fill">
            <a:extLst>
              <a:ext uri="{FF2B5EF4-FFF2-40B4-BE49-F238E27FC236}">
                <a16:creationId xmlns:a16="http://schemas.microsoft.com/office/drawing/2014/main" id="{964F8690-F5FC-0070-1AC3-77F7060EA1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64304" y="619993"/>
            <a:ext cx="664845" cy="664845"/>
          </a:xfrm>
          <a:prstGeom prst="rect">
            <a:avLst/>
          </a:prstGeom>
        </p:spPr>
      </p:pic>
      <p:grpSp>
        <p:nvGrpSpPr>
          <p:cNvPr id="13" name="Google Shape;4187;p61">
            <a:extLst>
              <a:ext uri="{FF2B5EF4-FFF2-40B4-BE49-F238E27FC236}">
                <a16:creationId xmlns:a16="http://schemas.microsoft.com/office/drawing/2014/main" id="{DF25D725-43C5-C9B7-3C89-6AA6597508BC}"/>
              </a:ext>
            </a:extLst>
          </p:cNvPr>
          <p:cNvGrpSpPr/>
          <p:nvPr/>
        </p:nvGrpSpPr>
        <p:grpSpPr>
          <a:xfrm rot="10800000">
            <a:off x="8670083" y="5993593"/>
            <a:ext cx="1177683" cy="322788"/>
            <a:chOff x="2300350" y="2601250"/>
            <a:chExt cx="2275275" cy="623625"/>
          </a:xfrm>
        </p:grpSpPr>
        <p:sp>
          <p:nvSpPr>
            <p:cNvPr id="14" name="Google Shape;4188;p61">
              <a:extLst>
                <a:ext uri="{FF2B5EF4-FFF2-40B4-BE49-F238E27FC236}">
                  <a16:creationId xmlns:a16="http://schemas.microsoft.com/office/drawing/2014/main" id="{FD1AECF9-43EB-231F-65F8-C8FC9DAE1DD7}"/>
                </a:ext>
              </a:extLst>
            </p:cNvPr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15" name="Google Shape;4189;p61">
              <a:extLst>
                <a:ext uri="{FF2B5EF4-FFF2-40B4-BE49-F238E27FC236}">
                  <a16:creationId xmlns:a16="http://schemas.microsoft.com/office/drawing/2014/main" id="{412408F5-FD1C-7A31-3728-2E061D7EB77E}"/>
                </a:ext>
              </a:extLst>
            </p:cNvPr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16" name="Google Shape;4190;p61">
              <a:extLst>
                <a:ext uri="{FF2B5EF4-FFF2-40B4-BE49-F238E27FC236}">
                  <a16:creationId xmlns:a16="http://schemas.microsoft.com/office/drawing/2014/main" id="{644873A9-CBF5-A4D6-80A8-AA8FFDE3073A}"/>
                </a:ext>
              </a:extLst>
            </p:cNvPr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17" name="Google Shape;4191;p61">
              <a:extLst>
                <a:ext uri="{FF2B5EF4-FFF2-40B4-BE49-F238E27FC236}">
                  <a16:creationId xmlns:a16="http://schemas.microsoft.com/office/drawing/2014/main" id="{B9254CA1-3E6B-4370-1B1D-CBC01BCC1EF9}"/>
                </a:ext>
              </a:extLst>
            </p:cNvPr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18" name="Google Shape;4192;p61">
              <a:extLst>
                <a:ext uri="{FF2B5EF4-FFF2-40B4-BE49-F238E27FC236}">
                  <a16:creationId xmlns:a16="http://schemas.microsoft.com/office/drawing/2014/main" id="{9161E8C1-EF48-F50F-DFA4-8C8B59EE5B7C}"/>
                </a:ext>
              </a:extLst>
            </p:cNvPr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19" name="Google Shape;4193;p61">
              <a:extLst>
                <a:ext uri="{FF2B5EF4-FFF2-40B4-BE49-F238E27FC236}">
                  <a16:creationId xmlns:a16="http://schemas.microsoft.com/office/drawing/2014/main" id="{B32CD9E2-5004-1629-9D4E-94C6CAC89BC2}"/>
                </a:ext>
              </a:extLst>
            </p:cNvPr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</p:grpSp>
      <p:grpSp>
        <p:nvGrpSpPr>
          <p:cNvPr id="20" name="Google Shape;4348;p63">
            <a:extLst>
              <a:ext uri="{FF2B5EF4-FFF2-40B4-BE49-F238E27FC236}">
                <a16:creationId xmlns:a16="http://schemas.microsoft.com/office/drawing/2014/main" id="{A5826E45-E919-0B35-CEB8-389F6F76F0D1}"/>
              </a:ext>
            </a:extLst>
          </p:cNvPr>
          <p:cNvGrpSpPr/>
          <p:nvPr/>
        </p:nvGrpSpPr>
        <p:grpSpPr>
          <a:xfrm rot="5400000">
            <a:off x="-84261" y="3880930"/>
            <a:ext cx="131869" cy="737453"/>
            <a:chOff x="4898850" y="4820550"/>
            <a:chExt cx="98902" cy="553090"/>
          </a:xfrm>
        </p:grpSpPr>
        <p:sp>
          <p:nvSpPr>
            <p:cNvPr id="21" name="Google Shape;4349;p63">
              <a:extLst>
                <a:ext uri="{FF2B5EF4-FFF2-40B4-BE49-F238E27FC236}">
                  <a16:creationId xmlns:a16="http://schemas.microsoft.com/office/drawing/2014/main" id="{F636C7B4-46A8-54C9-56CD-F87277DA3C5D}"/>
                </a:ext>
              </a:extLst>
            </p:cNvPr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22" name="Google Shape;4350;p63">
              <a:extLst>
                <a:ext uri="{FF2B5EF4-FFF2-40B4-BE49-F238E27FC236}">
                  <a16:creationId xmlns:a16="http://schemas.microsoft.com/office/drawing/2014/main" id="{D3872DA8-1919-3476-8D7C-BD0F7D6D8837}"/>
                </a:ext>
              </a:extLst>
            </p:cNvPr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23" name="Google Shape;4351;p63">
              <a:extLst>
                <a:ext uri="{FF2B5EF4-FFF2-40B4-BE49-F238E27FC236}">
                  <a16:creationId xmlns:a16="http://schemas.microsoft.com/office/drawing/2014/main" id="{A4225FFD-D1BF-188A-305B-57A0BC057C5D}"/>
                </a:ext>
              </a:extLst>
            </p:cNvPr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24" name="Google Shape;4352;p63">
              <a:extLst>
                <a:ext uri="{FF2B5EF4-FFF2-40B4-BE49-F238E27FC236}">
                  <a16:creationId xmlns:a16="http://schemas.microsoft.com/office/drawing/2014/main" id="{8020984B-280F-9A2A-A78C-583F0CE142D5}"/>
                </a:ext>
              </a:extLst>
            </p:cNvPr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25" name="Google Shape;4353;p63">
              <a:extLst>
                <a:ext uri="{FF2B5EF4-FFF2-40B4-BE49-F238E27FC236}">
                  <a16:creationId xmlns:a16="http://schemas.microsoft.com/office/drawing/2014/main" id="{F7756E17-0FAD-CD97-D44D-510093E41C00}"/>
                </a:ext>
              </a:extLst>
            </p:cNvPr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</p:grpSp>
    </p:spTree>
    <p:extLst>
      <p:ext uri="{BB962C8B-B14F-4D97-AF65-F5344CB8AC3E}">
        <p14:creationId xmlns:p14="http://schemas.microsoft.com/office/powerpoint/2010/main" val="964151079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4E295F-6EF7-B7B7-1A6B-E57A38794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9142" y="1599787"/>
            <a:ext cx="10653714" cy="4555200"/>
          </a:xfrm>
        </p:spPr>
        <p:txBody>
          <a:bodyPr/>
          <a:lstStyle/>
          <a:p>
            <a:pPr marL="203195" indent="0">
              <a:lnSpc>
                <a:spcPct val="200000"/>
              </a:lnSpc>
              <a:buNone/>
            </a:pPr>
            <a:r>
              <a:rPr lang="th-TH" sz="20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	</a:t>
            </a:r>
            <a:r>
              <a:rPr lang="th-TH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ปัญหาโมดูลนาฬิกา </a:t>
            </a:r>
            <a:r>
              <a:rPr lang="th-TH" sz="20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หรือ </a:t>
            </a:r>
            <a:r>
              <a:rPr lang="en-US" sz="20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Real Time Clock Module </a:t>
            </a:r>
            <a:r>
              <a:rPr lang="th-TH" sz="20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ในบางเวลาที่เปิดใช้งานใหม่ๆ ตัว </a:t>
            </a:r>
            <a:r>
              <a:rPr lang="en-US" sz="20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NodeMCU </a:t>
            </a:r>
            <a:r>
              <a:rPr lang="th-TH" sz="20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เองไม่สามารถอ่านค่าจากตัวโมดูลนาฬิกาได้ ทำให้เกิดการแสดงเวลาที่ผิดเป็นเวลา 00:00 และ 00°</a:t>
            </a:r>
            <a:r>
              <a:rPr lang="en-US" sz="20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C</a:t>
            </a:r>
          </a:p>
          <a:p>
            <a:pPr marL="203195" indent="0">
              <a:lnSpc>
                <a:spcPct val="200000"/>
              </a:lnSpc>
              <a:buNone/>
            </a:pPr>
            <a:r>
              <a:rPr lang="th-TH" sz="20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	มีวิธีแก้ด้วยกัน 2 วิธีคือ</a:t>
            </a:r>
          </a:p>
          <a:p>
            <a:pPr marL="203195" indent="0">
              <a:lnSpc>
                <a:spcPct val="200000"/>
              </a:lnSpc>
              <a:buNone/>
            </a:pPr>
            <a:r>
              <a:rPr lang="th-TH" sz="20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	1.	ถอดปลั๊กนาฬิกาออกจากเต้าแล้วเสียบเข้าไปใหม่อีกที หรือ</a:t>
            </a:r>
          </a:p>
          <a:p>
            <a:pPr marL="203195" indent="0">
              <a:lnSpc>
                <a:spcPct val="200000"/>
              </a:lnSpc>
              <a:buNone/>
            </a:pPr>
            <a:r>
              <a:rPr lang="th-TH" sz="2000" b="1" dirty="0"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	2.	ดึงโมดูลนาฬิกาออกและใส่เข้าไปใหม่ขณะที่นาฬิกากำลังทำงานอยู่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C0CB7-B913-BE95-5736-9F79B6002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374" y="521238"/>
            <a:ext cx="10879250" cy="763600"/>
          </a:xfrm>
        </p:spPr>
        <p:txBody>
          <a:bodyPr/>
          <a:lstStyle/>
          <a:p>
            <a:pPr algn="ctr"/>
            <a:r>
              <a:rPr lang="th-TH" sz="4000" dirty="0">
                <a:solidFill>
                  <a:srgbClr val="FFC000"/>
                </a:solidFill>
                <a:latin typeface="Ekkamai New" pitchFamily="2" charset="0"/>
                <a:cs typeface="Ekkamai New" pitchFamily="2" charset="0"/>
              </a:rPr>
              <a:t>ปัญหาที่อาจเกิดขึ้นได้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3D53B94-D9CF-6CA1-1986-F7EC01D53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2352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pic>
        <p:nvPicPr>
          <p:cNvPr id="7" name="Graphic 39" descr="Warning with solid fill">
            <a:extLst>
              <a:ext uri="{FF2B5EF4-FFF2-40B4-BE49-F238E27FC236}">
                <a16:creationId xmlns:a16="http://schemas.microsoft.com/office/drawing/2014/main" id="{964F8690-F5FC-0070-1AC3-77F7060EA1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9904" y="570615"/>
            <a:ext cx="664845" cy="664845"/>
          </a:xfrm>
          <a:prstGeom prst="rect">
            <a:avLst/>
          </a:prstGeom>
        </p:spPr>
      </p:pic>
      <p:grpSp>
        <p:nvGrpSpPr>
          <p:cNvPr id="4" name="Google Shape;4187;p61">
            <a:extLst>
              <a:ext uri="{FF2B5EF4-FFF2-40B4-BE49-F238E27FC236}">
                <a16:creationId xmlns:a16="http://schemas.microsoft.com/office/drawing/2014/main" id="{C7D73B0A-7588-3330-0D4D-57DC8AAF7B37}"/>
              </a:ext>
            </a:extLst>
          </p:cNvPr>
          <p:cNvGrpSpPr/>
          <p:nvPr/>
        </p:nvGrpSpPr>
        <p:grpSpPr>
          <a:xfrm rot="10800000">
            <a:off x="8670083" y="5993593"/>
            <a:ext cx="1177683" cy="322788"/>
            <a:chOff x="2300350" y="2601250"/>
            <a:chExt cx="2275275" cy="623625"/>
          </a:xfrm>
        </p:grpSpPr>
        <p:sp>
          <p:nvSpPr>
            <p:cNvPr id="5" name="Google Shape;4188;p61">
              <a:extLst>
                <a:ext uri="{FF2B5EF4-FFF2-40B4-BE49-F238E27FC236}">
                  <a16:creationId xmlns:a16="http://schemas.microsoft.com/office/drawing/2014/main" id="{98649790-BAA3-A60A-3BA5-3343BC11FDD9}"/>
                </a:ext>
              </a:extLst>
            </p:cNvPr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8" name="Google Shape;4189;p61">
              <a:extLst>
                <a:ext uri="{FF2B5EF4-FFF2-40B4-BE49-F238E27FC236}">
                  <a16:creationId xmlns:a16="http://schemas.microsoft.com/office/drawing/2014/main" id="{52FB1030-0940-4D19-C01C-657F726E30FB}"/>
                </a:ext>
              </a:extLst>
            </p:cNvPr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9" name="Google Shape;4190;p61">
              <a:extLst>
                <a:ext uri="{FF2B5EF4-FFF2-40B4-BE49-F238E27FC236}">
                  <a16:creationId xmlns:a16="http://schemas.microsoft.com/office/drawing/2014/main" id="{8CA42D0B-F429-99F7-CEBC-E7C7B9EADC75}"/>
                </a:ext>
              </a:extLst>
            </p:cNvPr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10" name="Google Shape;4191;p61">
              <a:extLst>
                <a:ext uri="{FF2B5EF4-FFF2-40B4-BE49-F238E27FC236}">
                  <a16:creationId xmlns:a16="http://schemas.microsoft.com/office/drawing/2014/main" id="{C2C1F4E0-68F0-9DC8-2CF3-779AD890319A}"/>
                </a:ext>
              </a:extLst>
            </p:cNvPr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11" name="Google Shape;4192;p61">
              <a:extLst>
                <a:ext uri="{FF2B5EF4-FFF2-40B4-BE49-F238E27FC236}">
                  <a16:creationId xmlns:a16="http://schemas.microsoft.com/office/drawing/2014/main" id="{473038F6-2C6D-02A4-CE30-485A3E7A46AE}"/>
                </a:ext>
              </a:extLst>
            </p:cNvPr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12" name="Google Shape;4193;p61">
              <a:extLst>
                <a:ext uri="{FF2B5EF4-FFF2-40B4-BE49-F238E27FC236}">
                  <a16:creationId xmlns:a16="http://schemas.microsoft.com/office/drawing/2014/main" id="{A650DA2A-3462-20B6-E518-CD3671436883}"/>
                </a:ext>
              </a:extLst>
            </p:cNvPr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</p:grpSp>
      <p:grpSp>
        <p:nvGrpSpPr>
          <p:cNvPr id="13" name="Google Shape;4348;p63">
            <a:extLst>
              <a:ext uri="{FF2B5EF4-FFF2-40B4-BE49-F238E27FC236}">
                <a16:creationId xmlns:a16="http://schemas.microsoft.com/office/drawing/2014/main" id="{9AB985AF-8327-96B9-4A6B-06455CEC93A8}"/>
              </a:ext>
            </a:extLst>
          </p:cNvPr>
          <p:cNvGrpSpPr/>
          <p:nvPr/>
        </p:nvGrpSpPr>
        <p:grpSpPr>
          <a:xfrm rot="5400000">
            <a:off x="-84261" y="3880930"/>
            <a:ext cx="131869" cy="737453"/>
            <a:chOff x="4898850" y="4820550"/>
            <a:chExt cx="98902" cy="553090"/>
          </a:xfrm>
        </p:grpSpPr>
        <p:sp>
          <p:nvSpPr>
            <p:cNvPr id="14" name="Google Shape;4349;p63">
              <a:extLst>
                <a:ext uri="{FF2B5EF4-FFF2-40B4-BE49-F238E27FC236}">
                  <a16:creationId xmlns:a16="http://schemas.microsoft.com/office/drawing/2014/main" id="{1D044597-9372-4E03-7035-8E8B9C9EE23E}"/>
                </a:ext>
              </a:extLst>
            </p:cNvPr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15" name="Google Shape;4350;p63">
              <a:extLst>
                <a:ext uri="{FF2B5EF4-FFF2-40B4-BE49-F238E27FC236}">
                  <a16:creationId xmlns:a16="http://schemas.microsoft.com/office/drawing/2014/main" id="{9E748FB1-21EA-DE32-557E-4C4F8545250D}"/>
                </a:ext>
              </a:extLst>
            </p:cNvPr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16" name="Google Shape;4351;p63">
              <a:extLst>
                <a:ext uri="{FF2B5EF4-FFF2-40B4-BE49-F238E27FC236}">
                  <a16:creationId xmlns:a16="http://schemas.microsoft.com/office/drawing/2014/main" id="{EBF31DC5-AA89-5AF6-9B62-57F8BE352D31}"/>
                </a:ext>
              </a:extLst>
            </p:cNvPr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17" name="Google Shape;4352;p63">
              <a:extLst>
                <a:ext uri="{FF2B5EF4-FFF2-40B4-BE49-F238E27FC236}">
                  <a16:creationId xmlns:a16="http://schemas.microsoft.com/office/drawing/2014/main" id="{1D063365-A595-51D6-6884-C0BC3C0F95B5}"/>
                </a:ext>
              </a:extLst>
            </p:cNvPr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18" name="Google Shape;4353;p63">
              <a:extLst>
                <a:ext uri="{FF2B5EF4-FFF2-40B4-BE49-F238E27FC236}">
                  <a16:creationId xmlns:a16="http://schemas.microsoft.com/office/drawing/2014/main" id="{3AE858FA-FED3-1787-1BB3-D02135BC2F36}"/>
                </a:ext>
              </a:extLst>
            </p:cNvPr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</p:grpSp>
    </p:spTree>
    <p:extLst>
      <p:ext uri="{BB962C8B-B14F-4D97-AF65-F5344CB8AC3E}">
        <p14:creationId xmlns:p14="http://schemas.microsoft.com/office/powerpoint/2010/main" val="2426923340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" name="Google Shape;4147;p61"/>
          <p:cNvSpPr/>
          <p:nvPr/>
        </p:nvSpPr>
        <p:spPr>
          <a:xfrm>
            <a:off x="4935200" y="4524900"/>
            <a:ext cx="6306000" cy="584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733"/>
          </a:p>
        </p:txBody>
      </p:sp>
      <p:sp>
        <p:nvSpPr>
          <p:cNvPr id="4148" name="Google Shape;4148;p61"/>
          <p:cNvSpPr txBox="1">
            <a:spLocks noGrp="1"/>
          </p:cNvSpPr>
          <p:nvPr>
            <p:ph type="title"/>
          </p:nvPr>
        </p:nvSpPr>
        <p:spPr>
          <a:xfrm>
            <a:off x="257175" y="2962890"/>
            <a:ext cx="10804825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rgbClr val="8FFFFF"/>
                </a:solidFill>
              </a:rPr>
              <a:t>EQUIPMENT </a:t>
            </a:r>
            <a:r>
              <a:rPr lang="en" dirty="0">
                <a:solidFill>
                  <a:schemeClr val="bg1"/>
                </a:solidFill>
              </a:rPr>
              <a:t>&amp;</a:t>
            </a:r>
            <a:r>
              <a:rPr lang="en" dirty="0">
                <a:solidFill>
                  <a:schemeClr val="accent2"/>
                </a:solidFill>
              </a:rPr>
              <a:t> </a:t>
            </a:r>
            <a:r>
              <a:rPr lang="en" dirty="0">
                <a:solidFill>
                  <a:schemeClr val="bg1"/>
                </a:solidFill>
              </a:rPr>
              <a:t>DIAGRAM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149" name="Google Shape;4149;p61"/>
          <p:cNvSpPr txBox="1">
            <a:spLocks noGrp="1"/>
          </p:cNvSpPr>
          <p:nvPr>
            <p:ph type="title" idx="2"/>
          </p:nvPr>
        </p:nvSpPr>
        <p:spPr>
          <a:xfrm>
            <a:off x="7948000" y="1705690"/>
            <a:ext cx="3114000" cy="122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05</a:t>
            </a:r>
            <a:endParaRPr dirty="0"/>
          </a:p>
        </p:txBody>
      </p:sp>
      <p:sp>
        <p:nvSpPr>
          <p:cNvPr id="4150" name="Google Shape;4150;p61"/>
          <p:cNvSpPr txBox="1">
            <a:spLocks noGrp="1"/>
          </p:cNvSpPr>
          <p:nvPr>
            <p:ph type="subTitle" idx="1"/>
          </p:nvPr>
        </p:nvSpPr>
        <p:spPr>
          <a:xfrm>
            <a:off x="4860411" y="4524900"/>
            <a:ext cx="63060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ctr"/>
            <a:r>
              <a:rPr lang="th-TH" sz="2400" b="1" dirty="0">
                <a:latin typeface="Ekkamai New" pitchFamily="2" charset="0"/>
                <a:cs typeface="Ekkamai New" pitchFamily="2" charset="0"/>
              </a:rPr>
              <a:t>อุปกรณ์ต่างๆ การต่อวงจร และ </a:t>
            </a:r>
            <a:r>
              <a:rPr lang="en-US" sz="2400" b="1" dirty="0">
                <a:latin typeface="Ekkamai New" pitchFamily="2" charset="0"/>
                <a:cs typeface="Ekkamai New" pitchFamily="2" charset="0"/>
              </a:rPr>
              <a:t>Diagram</a:t>
            </a:r>
            <a:endParaRPr lang="th-TH" sz="2400" b="1" dirty="0">
              <a:latin typeface="Ekkamai New" pitchFamily="2" charset="0"/>
              <a:cs typeface="Ekkamai New" pitchFamily="2" charset="0"/>
            </a:endParaRPr>
          </a:p>
        </p:txBody>
      </p:sp>
      <p:grpSp>
        <p:nvGrpSpPr>
          <p:cNvPr id="4151" name="Google Shape;4151;p61"/>
          <p:cNvGrpSpPr/>
          <p:nvPr/>
        </p:nvGrpSpPr>
        <p:grpSpPr>
          <a:xfrm flipH="1">
            <a:off x="7499352" y="5625338"/>
            <a:ext cx="1177683" cy="322788"/>
            <a:chOff x="2300350" y="2601250"/>
            <a:chExt cx="2275275" cy="623625"/>
          </a:xfrm>
        </p:grpSpPr>
        <p:sp>
          <p:nvSpPr>
            <p:cNvPr id="4152" name="Google Shape;4152;p61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4153" name="Google Shape;4153;p61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4154" name="Google Shape;4154;p61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4155" name="Google Shape;4155;p61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4156" name="Google Shape;4156;p61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4157" name="Google Shape;4157;p61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</p:grpSp>
      <p:grpSp>
        <p:nvGrpSpPr>
          <p:cNvPr id="4158" name="Google Shape;4158;p61"/>
          <p:cNvGrpSpPr/>
          <p:nvPr/>
        </p:nvGrpSpPr>
        <p:grpSpPr>
          <a:xfrm rot="5400000">
            <a:off x="3209300" y="2070634"/>
            <a:ext cx="131869" cy="737453"/>
            <a:chOff x="4898850" y="4820550"/>
            <a:chExt cx="98902" cy="553090"/>
          </a:xfrm>
        </p:grpSpPr>
        <p:sp>
          <p:nvSpPr>
            <p:cNvPr id="4159" name="Google Shape;4159;p61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4160" name="Google Shape;4160;p61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4161" name="Google Shape;4161;p61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4162" name="Google Shape;4162;p61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4163" name="Google Shape;4163;p61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</p:grpSp>
      <p:grpSp>
        <p:nvGrpSpPr>
          <p:cNvPr id="4164" name="Google Shape;4164;p61"/>
          <p:cNvGrpSpPr/>
          <p:nvPr/>
        </p:nvGrpSpPr>
        <p:grpSpPr>
          <a:xfrm>
            <a:off x="2353056" y="4727589"/>
            <a:ext cx="1474635" cy="178625"/>
            <a:chOff x="8183182" y="663852"/>
            <a:chExt cx="1475028" cy="178673"/>
          </a:xfrm>
        </p:grpSpPr>
        <p:grpSp>
          <p:nvGrpSpPr>
            <p:cNvPr id="4165" name="Google Shape;4165;p6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4166" name="Google Shape;4166;p6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3733"/>
              </a:p>
            </p:txBody>
          </p:sp>
          <p:sp>
            <p:nvSpPr>
              <p:cNvPr id="4167" name="Google Shape;4167;p6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3733"/>
              </a:p>
            </p:txBody>
          </p:sp>
          <p:sp>
            <p:nvSpPr>
              <p:cNvPr id="4168" name="Google Shape;4168;p6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3733"/>
              </a:p>
            </p:txBody>
          </p:sp>
          <p:sp>
            <p:nvSpPr>
              <p:cNvPr id="4169" name="Google Shape;4169;p6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3733"/>
              </a:p>
            </p:txBody>
          </p:sp>
          <p:sp>
            <p:nvSpPr>
              <p:cNvPr id="4170" name="Google Shape;4170;p6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3733"/>
              </a:p>
            </p:txBody>
          </p:sp>
          <p:sp>
            <p:nvSpPr>
              <p:cNvPr id="4171" name="Google Shape;4171;p6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3733"/>
              </a:p>
            </p:txBody>
          </p:sp>
          <p:sp>
            <p:nvSpPr>
              <p:cNvPr id="4172" name="Google Shape;4172;p6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3733"/>
              </a:p>
            </p:txBody>
          </p:sp>
          <p:sp>
            <p:nvSpPr>
              <p:cNvPr id="4173" name="Google Shape;4173;p6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3733"/>
              </a:p>
            </p:txBody>
          </p:sp>
          <p:sp>
            <p:nvSpPr>
              <p:cNvPr id="4174" name="Google Shape;4174;p6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3733"/>
              </a:p>
            </p:txBody>
          </p:sp>
          <p:sp>
            <p:nvSpPr>
              <p:cNvPr id="4175" name="Google Shape;4175;p6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3733"/>
              </a:p>
            </p:txBody>
          </p:sp>
        </p:grpSp>
        <p:grpSp>
          <p:nvGrpSpPr>
            <p:cNvPr id="4176" name="Google Shape;4176;p6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4177" name="Google Shape;4177;p6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3733"/>
              </a:p>
            </p:txBody>
          </p:sp>
          <p:sp>
            <p:nvSpPr>
              <p:cNvPr id="4178" name="Google Shape;4178;p6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3733"/>
              </a:p>
            </p:txBody>
          </p:sp>
          <p:sp>
            <p:nvSpPr>
              <p:cNvPr id="4179" name="Google Shape;4179;p6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3733"/>
              </a:p>
            </p:txBody>
          </p:sp>
          <p:sp>
            <p:nvSpPr>
              <p:cNvPr id="4180" name="Google Shape;4180;p6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3733"/>
              </a:p>
            </p:txBody>
          </p:sp>
          <p:sp>
            <p:nvSpPr>
              <p:cNvPr id="4181" name="Google Shape;4181;p6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3733"/>
              </a:p>
            </p:txBody>
          </p:sp>
          <p:sp>
            <p:nvSpPr>
              <p:cNvPr id="4182" name="Google Shape;4182;p6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3733"/>
              </a:p>
            </p:txBody>
          </p:sp>
          <p:sp>
            <p:nvSpPr>
              <p:cNvPr id="4183" name="Google Shape;4183;p6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3733"/>
              </a:p>
            </p:txBody>
          </p:sp>
          <p:sp>
            <p:nvSpPr>
              <p:cNvPr id="4184" name="Google Shape;4184;p6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3733"/>
              </a:p>
            </p:txBody>
          </p:sp>
          <p:sp>
            <p:nvSpPr>
              <p:cNvPr id="4185" name="Google Shape;4185;p6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3733"/>
              </a:p>
            </p:txBody>
          </p:sp>
          <p:sp>
            <p:nvSpPr>
              <p:cNvPr id="4186" name="Google Shape;4186;p6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3733"/>
              </a:p>
            </p:txBody>
          </p:sp>
        </p:grpSp>
      </p:grpSp>
      <p:grpSp>
        <p:nvGrpSpPr>
          <p:cNvPr id="4187" name="Google Shape;4187;p61"/>
          <p:cNvGrpSpPr/>
          <p:nvPr/>
        </p:nvGrpSpPr>
        <p:grpSpPr>
          <a:xfrm rot="10800000">
            <a:off x="5148285" y="1711438"/>
            <a:ext cx="1177683" cy="322788"/>
            <a:chOff x="2300350" y="2601250"/>
            <a:chExt cx="2275275" cy="623625"/>
          </a:xfrm>
        </p:grpSpPr>
        <p:sp>
          <p:nvSpPr>
            <p:cNvPr id="4188" name="Google Shape;4188;p61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4189" name="Google Shape;4189;p61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4190" name="Google Shape;4190;p61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4191" name="Google Shape;4191;p61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4192" name="Google Shape;4192;p61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4193" name="Google Shape;4193;p61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</p:grpSp>
      <p:grpSp>
        <p:nvGrpSpPr>
          <p:cNvPr id="4194" name="Google Shape;4194;p61"/>
          <p:cNvGrpSpPr/>
          <p:nvPr/>
        </p:nvGrpSpPr>
        <p:grpSpPr>
          <a:xfrm rot="5400000">
            <a:off x="7370500" y="623800"/>
            <a:ext cx="131869" cy="737453"/>
            <a:chOff x="4898850" y="4820550"/>
            <a:chExt cx="98902" cy="553090"/>
          </a:xfrm>
        </p:grpSpPr>
        <p:sp>
          <p:nvSpPr>
            <p:cNvPr id="4195" name="Google Shape;4195;p61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4196" name="Google Shape;4196;p61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4197" name="Google Shape;4197;p61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4198" name="Google Shape;4198;p61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  <p:sp>
          <p:nvSpPr>
            <p:cNvPr id="4199" name="Google Shape;4199;p61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3733"/>
            </a:p>
          </p:txBody>
        </p:sp>
      </p:grpSp>
      <p:grpSp>
        <p:nvGrpSpPr>
          <p:cNvPr id="2" name="Google Shape;5095;p77">
            <a:extLst>
              <a:ext uri="{FF2B5EF4-FFF2-40B4-BE49-F238E27FC236}">
                <a16:creationId xmlns:a16="http://schemas.microsoft.com/office/drawing/2014/main" id="{21E554B4-1CBE-1680-5C21-7C9CBFF5EB6F}"/>
              </a:ext>
            </a:extLst>
          </p:cNvPr>
          <p:cNvGrpSpPr/>
          <p:nvPr/>
        </p:nvGrpSpPr>
        <p:grpSpPr>
          <a:xfrm>
            <a:off x="8759001" y="5532780"/>
            <a:ext cx="575790" cy="507904"/>
            <a:chOff x="3161917" y="2170682"/>
            <a:chExt cx="458870" cy="404737"/>
          </a:xfrm>
        </p:grpSpPr>
        <p:sp>
          <p:nvSpPr>
            <p:cNvPr id="3" name="Google Shape;5096;p77">
              <a:extLst>
                <a:ext uri="{FF2B5EF4-FFF2-40B4-BE49-F238E27FC236}">
                  <a16:creationId xmlns:a16="http://schemas.microsoft.com/office/drawing/2014/main" id="{DAD10E03-4ECF-9B00-D9E5-FDBA703BBEEE}"/>
                </a:ext>
              </a:extLst>
            </p:cNvPr>
            <p:cNvSpPr/>
            <p:nvPr/>
          </p:nvSpPr>
          <p:spPr>
            <a:xfrm>
              <a:off x="3161917" y="2170682"/>
              <a:ext cx="277174" cy="291676"/>
            </a:xfrm>
            <a:custGeom>
              <a:avLst/>
              <a:gdLst/>
              <a:ahLst/>
              <a:cxnLst/>
              <a:rect l="l" t="t" r="r" b="b"/>
              <a:pathLst>
                <a:path w="12729" h="13395" extrusionOk="0">
                  <a:moveTo>
                    <a:pt x="11294" y="0"/>
                  </a:moveTo>
                  <a:cubicBezTo>
                    <a:pt x="4442" y="46"/>
                    <a:pt x="0" y="7242"/>
                    <a:pt x="3019" y="13394"/>
                  </a:cubicBezTo>
                  <a:lnTo>
                    <a:pt x="4522" y="10915"/>
                  </a:lnTo>
                  <a:lnTo>
                    <a:pt x="7598" y="10835"/>
                  </a:lnTo>
                  <a:cubicBezTo>
                    <a:pt x="6531" y="8195"/>
                    <a:pt x="8436" y="5291"/>
                    <a:pt x="11294" y="5234"/>
                  </a:cubicBezTo>
                  <a:lnTo>
                    <a:pt x="12729" y="2606"/>
                  </a:lnTo>
                  <a:lnTo>
                    <a:pt x="11294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5097;p77">
              <a:extLst>
                <a:ext uri="{FF2B5EF4-FFF2-40B4-BE49-F238E27FC236}">
                  <a16:creationId xmlns:a16="http://schemas.microsoft.com/office/drawing/2014/main" id="{08418E07-7201-0441-0154-87453103D7F7}"/>
                </a:ext>
              </a:extLst>
            </p:cNvPr>
            <p:cNvSpPr/>
            <p:nvPr/>
          </p:nvSpPr>
          <p:spPr>
            <a:xfrm>
              <a:off x="3420326" y="2170922"/>
              <a:ext cx="200461" cy="302934"/>
            </a:xfrm>
            <a:custGeom>
              <a:avLst/>
              <a:gdLst/>
              <a:ahLst/>
              <a:cxnLst/>
              <a:rect l="l" t="t" r="r" b="b"/>
              <a:pathLst>
                <a:path w="9206" h="13912" extrusionOk="0">
                  <a:moveTo>
                    <a:pt x="24" y="1"/>
                  </a:moveTo>
                  <a:lnTo>
                    <a:pt x="1447" y="2583"/>
                  </a:lnTo>
                  <a:lnTo>
                    <a:pt x="1" y="5246"/>
                  </a:lnTo>
                  <a:cubicBezTo>
                    <a:pt x="2893" y="5602"/>
                    <a:pt x="4488" y="8815"/>
                    <a:pt x="3008" y="11329"/>
                  </a:cubicBezTo>
                  <a:lnTo>
                    <a:pt x="4557" y="13854"/>
                  </a:lnTo>
                  <a:lnTo>
                    <a:pt x="7564" y="13911"/>
                  </a:lnTo>
                  <a:cubicBezTo>
                    <a:pt x="9171" y="11122"/>
                    <a:pt x="9206" y="7691"/>
                    <a:pt x="7679" y="4856"/>
                  </a:cubicBezTo>
                  <a:cubicBezTo>
                    <a:pt x="6141" y="2021"/>
                    <a:pt x="3237" y="184"/>
                    <a:pt x="24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098;p77">
              <a:extLst>
                <a:ext uri="{FF2B5EF4-FFF2-40B4-BE49-F238E27FC236}">
                  <a16:creationId xmlns:a16="http://schemas.microsoft.com/office/drawing/2014/main" id="{79331ADE-D802-55DC-49F6-E53AD5A63FF4}"/>
                </a:ext>
              </a:extLst>
            </p:cNvPr>
            <p:cNvSpPr/>
            <p:nvPr/>
          </p:nvSpPr>
          <p:spPr>
            <a:xfrm>
              <a:off x="3233645" y="2417594"/>
              <a:ext cx="344393" cy="157825"/>
            </a:xfrm>
            <a:custGeom>
              <a:avLst/>
              <a:gdLst/>
              <a:ahLst/>
              <a:cxnLst/>
              <a:rect l="l" t="t" r="r" b="b"/>
              <a:pathLst>
                <a:path w="15816" h="7248" extrusionOk="0">
                  <a:moveTo>
                    <a:pt x="4557" y="1"/>
                  </a:moveTo>
                  <a:lnTo>
                    <a:pt x="1515" y="81"/>
                  </a:lnTo>
                  <a:lnTo>
                    <a:pt x="0" y="2583"/>
                  </a:lnTo>
                  <a:cubicBezTo>
                    <a:pt x="1607" y="5372"/>
                    <a:pt x="4545" y="7140"/>
                    <a:pt x="7770" y="7243"/>
                  </a:cubicBezTo>
                  <a:cubicBezTo>
                    <a:pt x="7870" y="7246"/>
                    <a:pt x="7970" y="7248"/>
                    <a:pt x="8070" y="7248"/>
                  </a:cubicBezTo>
                  <a:cubicBezTo>
                    <a:pt x="11183" y="7248"/>
                    <a:pt x="14092" y="5691"/>
                    <a:pt x="15816" y="3088"/>
                  </a:cubicBezTo>
                  <a:lnTo>
                    <a:pt x="12832" y="3019"/>
                  </a:lnTo>
                  <a:lnTo>
                    <a:pt x="11260" y="471"/>
                  </a:lnTo>
                  <a:cubicBezTo>
                    <a:pt x="10437" y="1506"/>
                    <a:pt x="9252" y="2011"/>
                    <a:pt x="8072" y="2011"/>
                  </a:cubicBezTo>
                  <a:cubicBezTo>
                    <a:pt x="6699" y="2011"/>
                    <a:pt x="5334" y="1328"/>
                    <a:pt x="455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0F969-E33F-E481-0098-F5C5B844B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383" y="720077"/>
            <a:ext cx="5330400" cy="763600"/>
          </a:xfrm>
        </p:spPr>
        <p:txBody>
          <a:bodyPr/>
          <a:lstStyle/>
          <a:p>
            <a:r>
              <a:rPr lang="th-TH" sz="4000" dirty="0">
                <a:latin typeface="Ekkamai New" pitchFamily="2" charset="0"/>
                <a:cs typeface="Ekkamai New" pitchFamily="2" charset="0"/>
              </a:rPr>
              <a:t>ส่วนประกอบ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DE327D-0421-82C0-3EF1-5EDFBEAFBD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68" t="10885" r="51856" b="33394"/>
          <a:stretch/>
        </p:blipFill>
        <p:spPr bwMode="auto">
          <a:xfrm>
            <a:off x="8541242" y="1851245"/>
            <a:ext cx="1685290" cy="2796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0427B1-8C10-7AB5-996F-2279126619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4" t="5907" r="39271" b="3508"/>
          <a:stretch/>
        </p:blipFill>
        <p:spPr bwMode="auto">
          <a:xfrm rot="16200000">
            <a:off x="5513634" y="1677909"/>
            <a:ext cx="900430" cy="2136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9E43B7-71F2-DC53-DFD0-1C5BA79FC60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51" t="17160" r="6890" b="17346"/>
          <a:stretch/>
        </p:blipFill>
        <p:spPr bwMode="auto">
          <a:xfrm>
            <a:off x="1414181" y="1985838"/>
            <a:ext cx="2030095" cy="1263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54EB59-8852-7822-E174-EA3ADACB9CA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0" t="9948" r="22712" b="10790"/>
          <a:stretch/>
        </p:blipFill>
        <p:spPr bwMode="auto">
          <a:xfrm rot="16200000">
            <a:off x="5371076" y="3979416"/>
            <a:ext cx="1167765" cy="2058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779891-9FB4-4B2B-3814-A3FAF4CA65C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8" t="40623" r="10611" b="31809"/>
          <a:stretch/>
        </p:blipFill>
        <p:spPr bwMode="auto">
          <a:xfrm>
            <a:off x="1338897" y="4483578"/>
            <a:ext cx="2219972" cy="1036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07479A-F767-6F43-C393-8B772E333B44}"/>
              </a:ext>
            </a:extLst>
          </p:cNvPr>
          <p:cNvSpPr txBox="1"/>
          <p:nvPr/>
        </p:nvSpPr>
        <p:spPr>
          <a:xfrm>
            <a:off x="8541242" y="4800600"/>
            <a:ext cx="2974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b="1" dirty="0">
                <a:solidFill>
                  <a:schemeClr val="bg1"/>
                </a:solidFill>
                <a:effectLst/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หน้าจอแสดงผล </a:t>
            </a:r>
            <a:r>
              <a:rPr lang="en-US" sz="1800" b="1" dirty="0">
                <a:solidFill>
                  <a:schemeClr val="bg1"/>
                </a:solidFill>
                <a:effectLst/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7-Segments x 4 </a:t>
            </a:r>
            <a:r>
              <a:rPr lang="th-TH" sz="1800" b="1" dirty="0">
                <a:solidFill>
                  <a:schemeClr val="bg1"/>
                </a:solidFill>
                <a:effectLst/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แผ่น</a:t>
            </a:r>
            <a:endParaRPr lang="th-TH" b="1" dirty="0">
              <a:solidFill>
                <a:schemeClr val="bg1"/>
              </a:solidFill>
              <a:latin typeface="Ekkamai New" pitchFamily="2" charset="0"/>
              <a:cs typeface="Ekkamai New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17948B-7B6B-8551-0FF4-93E33FD2603C}"/>
              </a:ext>
            </a:extLst>
          </p:cNvPr>
          <p:cNvSpPr txBox="1"/>
          <p:nvPr/>
        </p:nvSpPr>
        <p:spPr>
          <a:xfrm>
            <a:off x="4841098" y="3364816"/>
            <a:ext cx="2580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b="1" dirty="0">
                <a:solidFill>
                  <a:schemeClr val="bg1"/>
                </a:solidFill>
                <a:effectLst/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หน้าจอแสดงผลแบบ </a:t>
            </a:r>
            <a:r>
              <a:rPr lang="en-US" sz="1800" b="1" dirty="0">
                <a:solidFill>
                  <a:schemeClr val="bg1"/>
                </a:solidFill>
                <a:effectLst/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Dot x 2 </a:t>
            </a:r>
            <a:r>
              <a:rPr lang="th-TH" sz="1800" b="1" dirty="0">
                <a:solidFill>
                  <a:schemeClr val="bg1"/>
                </a:solidFill>
                <a:effectLst/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แผ่น</a:t>
            </a:r>
            <a:endParaRPr lang="th-TH" b="1" dirty="0">
              <a:solidFill>
                <a:schemeClr val="bg1"/>
              </a:solidFill>
              <a:latin typeface="Ekkamai New" pitchFamily="2" charset="0"/>
              <a:cs typeface="Ekkamai New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798A05-4FC3-C60E-60EA-71A454B9ACF4}"/>
              </a:ext>
            </a:extLst>
          </p:cNvPr>
          <p:cNvSpPr txBox="1"/>
          <p:nvPr/>
        </p:nvSpPr>
        <p:spPr>
          <a:xfrm>
            <a:off x="1310073" y="3356409"/>
            <a:ext cx="2692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b="1" dirty="0">
                <a:solidFill>
                  <a:schemeClr val="bg1"/>
                </a:solidFill>
                <a:effectLst/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ฐานไม้ แผ่นอะคริลิกใส และแผ่นอะคริลิกขุ่น</a:t>
            </a:r>
            <a:endParaRPr lang="th-TH" b="1" dirty="0">
              <a:solidFill>
                <a:schemeClr val="bg1"/>
              </a:solidFill>
              <a:latin typeface="Ekkamai New" pitchFamily="2" charset="0"/>
              <a:cs typeface="Ekkamai New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206E0C-C046-C4F9-C3AF-8148CC260C70}"/>
              </a:ext>
            </a:extLst>
          </p:cNvPr>
          <p:cNvSpPr txBox="1"/>
          <p:nvPr/>
        </p:nvSpPr>
        <p:spPr>
          <a:xfrm>
            <a:off x="4841098" y="5761256"/>
            <a:ext cx="3351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effectLst/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Buck Converter </a:t>
            </a:r>
            <a:r>
              <a:rPr lang="th-TH" sz="1800" b="1" dirty="0">
                <a:solidFill>
                  <a:schemeClr val="bg1"/>
                </a:solidFill>
                <a:effectLst/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ขนาด 5 แอมป์</a:t>
            </a:r>
            <a:endParaRPr lang="th-TH" b="1" dirty="0">
              <a:solidFill>
                <a:schemeClr val="bg1"/>
              </a:solidFill>
              <a:latin typeface="Ekkamai New" pitchFamily="2" charset="0"/>
              <a:cs typeface="Ekkamai New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53F00E-DFEF-6F3C-D0C9-FF93BEC94FE5}"/>
              </a:ext>
            </a:extLst>
          </p:cNvPr>
          <p:cNvSpPr txBox="1"/>
          <p:nvPr/>
        </p:nvSpPr>
        <p:spPr>
          <a:xfrm>
            <a:off x="1239025" y="5761256"/>
            <a:ext cx="3351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effectLst/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Buck Converter </a:t>
            </a:r>
            <a:r>
              <a:rPr lang="th-TH" sz="1800" b="1" dirty="0">
                <a:solidFill>
                  <a:schemeClr val="bg1"/>
                </a:solidFill>
                <a:effectLst/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ขนาด 2 แอมป์</a:t>
            </a:r>
            <a:endParaRPr lang="en-US" sz="1800" b="1" dirty="0">
              <a:solidFill>
                <a:schemeClr val="bg1"/>
              </a:solidFill>
              <a:effectLst/>
              <a:latin typeface="Ekkamai New" pitchFamily="2" charset="0"/>
              <a:ea typeface="Yu Mincho" panose="02020400000000000000" pitchFamily="18" charset="-128"/>
              <a:cs typeface="Ekkamai New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462226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0F969-E33F-E481-0098-F5C5B844B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383" y="720077"/>
            <a:ext cx="5330400" cy="763600"/>
          </a:xfrm>
        </p:spPr>
        <p:txBody>
          <a:bodyPr/>
          <a:lstStyle/>
          <a:p>
            <a:r>
              <a:rPr lang="th-TH" sz="4000" dirty="0">
                <a:latin typeface="Ekkamai New" pitchFamily="2" charset="0"/>
                <a:cs typeface="Ekkamai New" pitchFamily="2" charset="0"/>
              </a:rPr>
              <a:t>ส่วนประกอบ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07479A-F767-6F43-C393-8B772E333B44}"/>
              </a:ext>
            </a:extLst>
          </p:cNvPr>
          <p:cNvSpPr txBox="1"/>
          <p:nvPr/>
        </p:nvSpPr>
        <p:spPr>
          <a:xfrm>
            <a:off x="8192700" y="4678658"/>
            <a:ext cx="3246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effectLst/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Power Supply </a:t>
            </a:r>
            <a:r>
              <a:rPr lang="th-TH" sz="1800" b="1" dirty="0">
                <a:solidFill>
                  <a:schemeClr val="bg1"/>
                </a:solidFill>
                <a:effectLst/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ขนาด 220</a:t>
            </a:r>
            <a:r>
              <a:rPr lang="en-US" sz="1800" b="1" dirty="0">
                <a:solidFill>
                  <a:schemeClr val="bg1"/>
                </a:solidFill>
                <a:effectLst/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VAC </a:t>
            </a:r>
            <a:r>
              <a:rPr lang="th-TH" sz="1800" b="1" dirty="0">
                <a:solidFill>
                  <a:schemeClr val="bg1"/>
                </a:solidFill>
                <a:effectLst/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แปลงเป็น 12</a:t>
            </a:r>
            <a:r>
              <a:rPr lang="en-US" sz="1800" b="1" dirty="0">
                <a:solidFill>
                  <a:schemeClr val="bg1"/>
                </a:solidFill>
                <a:effectLst/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VDC-5A</a:t>
            </a:r>
            <a:endParaRPr lang="th-TH" b="1" dirty="0">
              <a:solidFill>
                <a:schemeClr val="bg1"/>
              </a:solidFill>
              <a:latin typeface="Ekkamai New" pitchFamily="2" charset="0"/>
              <a:cs typeface="Ekkamai New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17948B-7B6B-8551-0FF4-93E33FD2603C}"/>
              </a:ext>
            </a:extLst>
          </p:cNvPr>
          <p:cNvSpPr txBox="1"/>
          <p:nvPr/>
        </p:nvSpPr>
        <p:spPr>
          <a:xfrm>
            <a:off x="4841098" y="3283199"/>
            <a:ext cx="2580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effectLst/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DS3231 (RTC Module)</a:t>
            </a:r>
            <a:endParaRPr lang="th-TH" b="1" dirty="0">
              <a:solidFill>
                <a:schemeClr val="bg1"/>
              </a:solidFill>
              <a:latin typeface="Ekkamai New" pitchFamily="2" charset="0"/>
              <a:cs typeface="Ekkamai New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798A05-4FC3-C60E-60EA-71A454B9ACF4}"/>
              </a:ext>
            </a:extLst>
          </p:cNvPr>
          <p:cNvSpPr txBox="1"/>
          <p:nvPr/>
        </p:nvSpPr>
        <p:spPr>
          <a:xfrm>
            <a:off x="1233980" y="3232648"/>
            <a:ext cx="2692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effectLst/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NodeMCU ESP8266 V2</a:t>
            </a:r>
            <a:endParaRPr lang="th-TH" b="1" dirty="0">
              <a:solidFill>
                <a:schemeClr val="bg1"/>
              </a:solidFill>
              <a:latin typeface="Ekkamai New" pitchFamily="2" charset="0"/>
              <a:cs typeface="Ekkamai New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206E0C-C046-C4F9-C3AF-8148CC260C70}"/>
              </a:ext>
            </a:extLst>
          </p:cNvPr>
          <p:cNvSpPr txBox="1"/>
          <p:nvPr/>
        </p:nvSpPr>
        <p:spPr>
          <a:xfrm>
            <a:off x="4841098" y="5716218"/>
            <a:ext cx="3351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b="1" dirty="0">
                <a:solidFill>
                  <a:schemeClr val="bg1"/>
                </a:solidFill>
                <a:effectLst/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วงจรตัดแรงดันไฟเกินกำหนด</a:t>
            </a:r>
            <a:endParaRPr lang="th-TH" b="1" dirty="0">
              <a:solidFill>
                <a:schemeClr val="bg1"/>
              </a:solidFill>
              <a:latin typeface="Ekkamai New" pitchFamily="2" charset="0"/>
              <a:cs typeface="Ekkamai New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53F00E-DFEF-6F3C-D0C9-FF93BEC94FE5}"/>
              </a:ext>
            </a:extLst>
          </p:cNvPr>
          <p:cNvSpPr txBox="1"/>
          <p:nvPr/>
        </p:nvSpPr>
        <p:spPr>
          <a:xfrm>
            <a:off x="1172350" y="5710252"/>
            <a:ext cx="3351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b="1" dirty="0">
                <a:solidFill>
                  <a:schemeClr val="bg1"/>
                </a:solidFill>
                <a:effectLst/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ฐานใส่ </a:t>
            </a:r>
            <a:r>
              <a:rPr lang="en-US" sz="1800" b="1" dirty="0">
                <a:solidFill>
                  <a:schemeClr val="bg1"/>
                </a:solidFill>
                <a:effectLst/>
                <a:latin typeface="Ekkamai New" pitchFamily="2" charset="0"/>
                <a:ea typeface="Yu Mincho" panose="02020400000000000000" pitchFamily="18" charset="-128"/>
                <a:cs typeface="Ekkamai New" pitchFamily="2" charset="0"/>
              </a:rPr>
              <a:t>NodeMCU, RTC Module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3891D5-E2B3-78D1-F07E-97A6938E69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0" t="40363" r="6093" b="23589"/>
          <a:stretch/>
        </p:blipFill>
        <p:spPr bwMode="auto">
          <a:xfrm flipH="1">
            <a:off x="1379926" y="2015945"/>
            <a:ext cx="1935798" cy="104889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C477BF-0DAB-FC0D-A541-46DFA08481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5" t="40221" r="12681" b="29916"/>
          <a:stretch/>
        </p:blipFill>
        <p:spPr bwMode="auto">
          <a:xfrm>
            <a:off x="4930081" y="2015945"/>
            <a:ext cx="2000152" cy="114875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863CE6-F72F-2947-EF0B-02D33D27892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" t="25711" r="9343" b="35244"/>
          <a:stretch/>
        </p:blipFill>
        <p:spPr bwMode="auto">
          <a:xfrm>
            <a:off x="1379926" y="4126752"/>
            <a:ext cx="2242185" cy="136715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96370A-220E-B6D4-0153-9C0A2E8F691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0" t="2061" r="2185" b="52607"/>
          <a:stretch/>
        </p:blipFill>
        <p:spPr bwMode="auto">
          <a:xfrm>
            <a:off x="4906927" y="4077537"/>
            <a:ext cx="2378146" cy="14655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F84131-875F-83BB-C694-FF0410120C2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0" t="8697" r="6335" b="15128"/>
          <a:stretch/>
        </p:blipFill>
        <p:spPr bwMode="auto">
          <a:xfrm>
            <a:off x="8336066" y="1958596"/>
            <a:ext cx="2267482" cy="259308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94422164"/>
      </p:ext>
    </p:extLst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D8A66-A466-EDBC-D3AC-116011468C73}"/>
              </a:ext>
            </a:extLst>
          </p:cNvPr>
          <p:cNvSpPr txBox="1">
            <a:spLocks/>
          </p:cNvSpPr>
          <p:nvPr/>
        </p:nvSpPr>
        <p:spPr>
          <a:xfrm>
            <a:off x="1596108" y="291452"/>
            <a:ext cx="5330400" cy="76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i="1" kern="0" dirty="0">
                <a:solidFill>
                  <a:schemeClr val="bg1"/>
                </a:solidFill>
                <a:latin typeface="Exo" panose="020B0604020202020204" charset="0"/>
                <a:cs typeface="Ekkamai New" pitchFamily="2" charset="0"/>
              </a:rPr>
              <a:t>DIAGRAM</a:t>
            </a:r>
            <a:endParaRPr lang="th-TH" sz="4000" b="1" i="1" kern="0" dirty="0">
              <a:solidFill>
                <a:schemeClr val="bg1"/>
              </a:solidFill>
              <a:latin typeface="Exo" panose="020B0604020202020204" charset="0"/>
              <a:cs typeface="Ekkamai New" pitchFamily="2" charset="0"/>
            </a:endParaRPr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EA5699B5-D1E7-39C2-8ABB-2FBAF301F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238070" y="1708618"/>
            <a:ext cx="5354953" cy="4360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F9369B-0F06-29F7-4B50-D6F39EC47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425" y="401127"/>
            <a:ext cx="4360907" cy="6165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oogle Shape;5095;p77">
            <a:extLst>
              <a:ext uri="{FF2B5EF4-FFF2-40B4-BE49-F238E27FC236}">
                <a16:creationId xmlns:a16="http://schemas.microsoft.com/office/drawing/2014/main" id="{4C5185C4-C7F1-2B6E-83A2-93697260992A}"/>
              </a:ext>
            </a:extLst>
          </p:cNvPr>
          <p:cNvGrpSpPr/>
          <p:nvPr/>
        </p:nvGrpSpPr>
        <p:grpSpPr>
          <a:xfrm>
            <a:off x="4221988" y="419300"/>
            <a:ext cx="575790" cy="507904"/>
            <a:chOff x="3161917" y="2170682"/>
            <a:chExt cx="458870" cy="404737"/>
          </a:xfrm>
        </p:grpSpPr>
        <p:sp>
          <p:nvSpPr>
            <p:cNvPr id="10" name="Google Shape;5096;p77">
              <a:extLst>
                <a:ext uri="{FF2B5EF4-FFF2-40B4-BE49-F238E27FC236}">
                  <a16:creationId xmlns:a16="http://schemas.microsoft.com/office/drawing/2014/main" id="{CB506366-D26E-0DAA-6047-8897C0ECA4E3}"/>
                </a:ext>
              </a:extLst>
            </p:cNvPr>
            <p:cNvSpPr/>
            <p:nvPr/>
          </p:nvSpPr>
          <p:spPr>
            <a:xfrm>
              <a:off x="3161917" y="2170682"/>
              <a:ext cx="277174" cy="291676"/>
            </a:xfrm>
            <a:custGeom>
              <a:avLst/>
              <a:gdLst/>
              <a:ahLst/>
              <a:cxnLst/>
              <a:rect l="l" t="t" r="r" b="b"/>
              <a:pathLst>
                <a:path w="12729" h="13395" extrusionOk="0">
                  <a:moveTo>
                    <a:pt x="11294" y="0"/>
                  </a:moveTo>
                  <a:cubicBezTo>
                    <a:pt x="4442" y="46"/>
                    <a:pt x="0" y="7242"/>
                    <a:pt x="3019" y="13394"/>
                  </a:cubicBezTo>
                  <a:lnTo>
                    <a:pt x="4522" y="10915"/>
                  </a:lnTo>
                  <a:lnTo>
                    <a:pt x="7598" y="10835"/>
                  </a:lnTo>
                  <a:cubicBezTo>
                    <a:pt x="6531" y="8195"/>
                    <a:pt x="8436" y="5291"/>
                    <a:pt x="11294" y="5234"/>
                  </a:cubicBezTo>
                  <a:lnTo>
                    <a:pt x="12729" y="2606"/>
                  </a:lnTo>
                  <a:lnTo>
                    <a:pt x="11294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097;p77">
              <a:extLst>
                <a:ext uri="{FF2B5EF4-FFF2-40B4-BE49-F238E27FC236}">
                  <a16:creationId xmlns:a16="http://schemas.microsoft.com/office/drawing/2014/main" id="{821E0208-E55D-5FD4-15EB-3CEC7B9F38BB}"/>
                </a:ext>
              </a:extLst>
            </p:cNvPr>
            <p:cNvSpPr/>
            <p:nvPr/>
          </p:nvSpPr>
          <p:spPr>
            <a:xfrm>
              <a:off x="3420326" y="2170922"/>
              <a:ext cx="200461" cy="302934"/>
            </a:xfrm>
            <a:custGeom>
              <a:avLst/>
              <a:gdLst/>
              <a:ahLst/>
              <a:cxnLst/>
              <a:rect l="l" t="t" r="r" b="b"/>
              <a:pathLst>
                <a:path w="9206" h="13912" extrusionOk="0">
                  <a:moveTo>
                    <a:pt x="24" y="1"/>
                  </a:moveTo>
                  <a:lnTo>
                    <a:pt x="1447" y="2583"/>
                  </a:lnTo>
                  <a:lnTo>
                    <a:pt x="1" y="5246"/>
                  </a:lnTo>
                  <a:cubicBezTo>
                    <a:pt x="2893" y="5602"/>
                    <a:pt x="4488" y="8815"/>
                    <a:pt x="3008" y="11329"/>
                  </a:cubicBezTo>
                  <a:lnTo>
                    <a:pt x="4557" y="13854"/>
                  </a:lnTo>
                  <a:lnTo>
                    <a:pt x="7564" y="13911"/>
                  </a:lnTo>
                  <a:cubicBezTo>
                    <a:pt x="9171" y="11122"/>
                    <a:pt x="9206" y="7691"/>
                    <a:pt x="7679" y="4856"/>
                  </a:cubicBezTo>
                  <a:cubicBezTo>
                    <a:pt x="6141" y="2021"/>
                    <a:pt x="3237" y="184"/>
                    <a:pt x="24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098;p77">
              <a:extLst>
                <a:ext uri="{FF2B5EF4-FFF2-40B4-BE49-F238E27FC236}">
                  <a16:creationId xmlns:a16="http://schemas.microsoft.com/office/drawing/2014/main" id="{770165DE-A0CD-45C2-513D-0D4327036BE0}"/>
                </a:ext>
              </a:extLst>
            </p:cNvPr>
            <p:cNvSpPr/>
            <p:nvPr/>
          </p:nvSpPr>
          <p:spPr>
            <a:xfrm>
              <a:off x="3233645" y="2417594"/>
              <a:ext cx="344393" cy="157825"/>
            </a:xfrm>
            <a:custGeom>
              <a:avLst/>
              <a:gdLst/>
              <a:ahLst/>
              <a:cxnLst/>
              <a:rect l="l" t="t" r="r" b="b"/>
              <a:pathLst>
                <a:path w="15816" h="7248" extrusionOk="0">
                  <a:moveTo>
                    <a:pt x="4557" y="1"/>
                  </a:moveTo>
                  <a:lnTo>
                    <a:pt x="1515" y="81"/>
                  </a:lnTo>
                  <a:lnTo>
                    <a:pt x="0" y="2583"/>
                  </a:lnTo>
                  <a:cubicBezTo>
                    <a:pt x="1607" y="5372"/>
                    <a:pt x="4545" y="7140"/>
                    <a:pt x="7770" y="7243"/>
                  </a:cubicBezTo>
                  <a:cubicBezTo>
                    <a:pt x="7870" y="7246"/>
                    <a:pt x="7970" y="7248"/>
                    <a:pt x="8070" y="7248"/>
                  </a:cubicBezTo>
                  <a:cubicBezTo>
                    <a:pt x="11183" y="7248"/>
                    <a:pt x="14092" y="5691"/>
                    <a:pt x="15816" y="3088"/>
                  </a:cubicBezTo>
                  <a:lnTo>
                    <a:pt x="12832" y="3019"/>
                  </a:lnTo>
                  <a:lnTo>
                    <a:pt x="11260" y="471"/>
                  </a:lnTo>
                  <a:cubicBezTo>
                    <a:pt x="10437" y="1506"/>
                    <a:pt x="9252" y="2011"/>
                    <a:pt x="8072" y="2011"/>
                  </a:cubicBezTo>
                  <a:cubicBezTo>
                    <a:pt x="6699" y="2011"/>
                    <a:pt x="5334" y="1328"/>
                    <a:pt x="455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31794711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7" name="Google Shape;2737;p35"/>
          <p:cNvSpPr/>
          <p:nvPr/>
        </p:nvSpPr>
        <p:spPr>
          <a:xfrm>
            <a:off x="4522400" y="4739989"/>
            <a:ext cx="3147200" cy="533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38" name="Google Shape;2738;p35"/>
          <p:cNvSpPr/>
          <p:nvPr/>
        </p:nvSpPr>
        <p:spPr>
          <a:xfrm>
            <a:off x="8094000" y="4739989"/>
            <a:ext cx="3147200" cy="533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39" name="Google Shape;2739;p35"/>
          <p:cNvSpPr/>
          <p:nvPr/>
        </p:nvSpPr>
        <p:spPr>
          <a:xfrm>
            <a:off x="950800" y="4739989"/>
            <a:ext cx="3147200" cy="533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40" name="Google Shape;2740;p35"/>
          <p:cNvSpPr/>
          <p:nvPr/>
        </p:nvSpPr>
        <p:spPr>
          <a:xfrm>
            <a:off x="4522400" y="2559476"/>
            <a:ext cx="3147200" cy="533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41" name="Google Shape;2741;p35"/>
          <p:cNvSpPr/>
          <p:nvPr/>
        </p:nvSpPr>
        <p:spPr>
          <a:xfrm>
            <a:off x="8094000" y="2559476"/>
            <a:ext cx="3147200" cy="533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42" name="Google Shape;2742;p35"/>
          <p:cNvSpPr/>
          <p:nvPr/>
        </p:nvSpPr>
        <p:spPr>
          <a:xfrm>
            <a:off x="950800" y="2559476"/>
            <a:ext cx="3147200" cy="533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43" name="Google Shape;2743;p35"/>
          <p:cNvSpPr txBox="1"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4267"/>
              <a:t>TABLE OF </a:t>
            </a:r>
            <a:r>
              <a:rPr lang="en" sz="4267">
                <a:solidFill>
                  <a:schemeClr val="accent2"/>
                </a:solidFill>
              </a:rPr>
              <a:t>CONTENTS</a:t>
            </a:r>
            <a:endParaRPr sz="4267">
              <a:solidFill>
                <a:schemeClr val="accent2"/>
              </a:solidFill>
            </a:endParaRPr>
          </a:p>
        </p:txBody>
      </p:sp>
      <p:sp>
        <p:nvSpPr>
          <p:cNvPr id="2744" name="Google Shape;2744;p35"/>
          <p:cNvSpPr txBox="1">
            <a:spLocks noGrp="1"/>
          </p:cNvSpPr>
          <p:nvPr>
            <p:ph type="title" idx="2"/>
          </p:nvPr>
        </p:nvSpPr>
        <p:spPr>
          <a:xfrm>
            <a:off x="1035400" y="2643273"/>
            <a:ext cx="2978000" cy="365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/>
              <a:t>ABOUT TOPIC</a:t>
            </a:r>
            <a:endParaRPr dirty="0"/>
          </a:p>
        </p:txBody>
      </p:sp>
      <p:sp>
        <p:nvSpPr>
          <p:cNvPr id="2745" name="Google Shape;2745;p35"/>
          <p:cNvSpPr txBox="1">
            <a:spLocks noGrp="1"/>
          </p:cNvSpPr>
          <p:nvPr>
            <p:ph type="subTitle" idx="1"/>
          </p:nvPr>
        </p:nvSpPr>
        <p:spPr>
          <a:xfrm>
            <a:off x="1035400" y="3176473"/>
            <a:ext cx="4508150" cy="64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l"/>
            <a:r>
              <a:rPr lang="th-TH" sz="1800" b="1" dirty="0">
                <a:latin typeface="Ekkamai New" pitchFamily="2" charset="0"/>
                <a:ea typeface="SDK_JP_Web" panose="00020600040101010101" pitchFamily="18" charset="-128"/>
                <a:cs typeface="Ekkamai New" pitchFamily="2" charset="0"/>
              </a:rPr>
              <a:t>ว่าด้วยเรื่องของนาฬิการุ่นก่อน</a:t>
            </a:r>
          </a:p>
        </p:txBody>
      </p:sp>
      <p:sp>
        <p:nvSpPr>
          <p:cNvPr id="2746" name="Google Shape;2746;p35"/>
          <p:cNvSpPr txBox="1">
            <a:spLocks noGrp="1"/>
          </p:cNvSpPr>
          <p:nvPr>
            <p:ph type="title" idx="3"/>
          </p:nvPr>
        </p:nvSpPr>
        <p:spPr>
          <a:xfrm>
            <a:off x="1035400" y="1793709"/>
            <a:ext cx="2978000" cy="64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01</a:t>
            </a:r>
            <a:endParaRPr dirty="0"/>
          </a:p>
        </p:txBody>
      </p:sp>
      <p:sp>
        <p:nvSpPr>
          <p:cNvPr id="2747" name="Google Shape;2747;p35"/>
          <p:cNvSpPr txBox="1">
            <a:spLocks noGrp="1"/>
          </p:cNvSpPr>
          <p:nvPr>
            <p:ph type="title" idx="4"/>
          </p:nvPr>
        </p:nvSpPr>
        <p:spPr>
          <a:xfrm>
            <a:off x="4628200" y="2643273"/>
            <a:ext cx="2935600" cy="365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PROBLEM</a:t>
            </a:r>
            <a:endParaRPr dirty="0"/>
          </a:p>
        </p:txBody>
      </p:sp>
      <p:sp>
        <p:nvSpPr>
          <p:cNvPr id="2748" name="Google Shape;2748;p35"/>
          <p:cNvSpPr txBox="1">
            <a:spLocks noGrp="1"/>
          </p:cNvSpPr>
          <p:nvPr>
            <p:ph type="subTitle" idx="5"/>
          </p:nvPr>
        </p:nvSpPr>
        <p:spPr>
          <a:xfrm>
            <a:off x="4628200" y="3188072"/>
            <a:ext cx="2935600" cy="64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th-TH" sz="1800" b="1" dirty="0">
                <a:latin typeface="Ekkamai New" pitchFamily="2" charset="0"/>
                <a:cs typeface="Ekkamai New" pitchFamily="2" charset="0"/>
              </a:rPr>
              <a:t>ปัญหาของนาฬิการุ่นก่อน</a:t>
            </a:r>
            <a:endParaRPr sz="1800" b="1" dirty="0">
              <a:latin typeface="Ekkamai New" pitchFamily="2" charset="0"/>
              <a:cs typeface="Ekkamai New" pitchFamily="2" charset="0"/>
            </a:endParaRPr>
          </a:p>
        </p:txBody>
      </p:sp>
      <p:sp>
        <p:nvSpPr>
          <p:cNvPr id="2749" name="Google Shape;2749;p35"/>
          <p:cNvSpPr txBox="1">
            <a:spLocks noGrp="1"/>
          </p:cNvSpPr>
          <p:nvPr>
            <p:ph type="title" idx="6"/>
          </p:nvPr>
        </p:nvSpPr>
        <p:spPr>
          <a:xfrm>
            <a:off x="4628200" y="1793709"/>
            <a:ext cx="2935600" cy="64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sp>
        <p:nvSpPr>
          <p:cNvPr id="2750" name="Google Shape;2750;p35"/>
          <p:cNvSpPr txBox="1">
            <a:spLocks noGrp="1"/>
          </p:cNvSpPr>
          <p:nvPr>
            <p:ph type="title" idx="7"/>
          </p:nvPr>
        </p:nvSpPr>
        <p:spPr>
          <a:xfrm>
            <a:off x="8199800" y="2643273"/>
            <a:ext cx="2935600" cy="365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NEW PRODUCT</a:t>
            </a:r>
            <a:endParaRPr dirty="0"/>
          </a:p>
        </p:txBody>
      </p:sp>
      <p:sp>
        <p:nvSpPr>
          <p:cNvPr id="2751" name="Google Shape;2751;p35"/>
          <p:cNvSpPr txBox="1">
            <a:spLocks noGrp="1"/>
          </p:cNvSpPr>
          <p:nvPr>
            <p:ph type="subTitle" idx="8"/>
          </p:nvPr>
        </p:nvSpPr>
        <p:spPr>
          <a:xfrm>
            <a:off x="8199800" y="3188072"/>
            <a:ext cx="2935600" cy="64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th-TH" sz="1800" b="1" dirty="0">
                <a:latin typeface="Ekkamai New" pitchFamily="2" charset="0"/>
                <a:cs typeface="Ekkamai New" pitchFamily="2" charset="0"/>
              </a:rPr>
              <a:t>ความสามารถของรุ่นใหม่</a:t>
            </a:r>
            <a:endParaRPr sz="1800" b="1" dirty="0">
              <a:latin typeface="Ekkamai New" pitchFamily="2" charset="0"/>
              <a:cs typeface="Ekkamai New" pitchFamily="2" charset="0"/>
            </a:endParaRPr>
          </a:p>
        </p:txBody>
      </p:sp>
      <p:sp>
        <p:nvSpPr>
          <p:cNvPr id="2752" name="Google Shape;2752;p35"/>
          <p:cNvSpPr txBox="1">
            <a:spLocks noGrp="1"/>
          </p:cNvSpPr>
          <p:nvPr>
            <p:ph type="title" idx="9"/>
          </p:nvPr>
        </p:nvSpPr>
        <p:spPr>
          <a:xfrm>
            <a:off x="8199800" y="1793709"/>
            <a:ext cx="2935600" cy="64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03</a:t>
            </a:r>
            <a:endParaRPr dirty="0"/>
          </a:p>
        </p:txBody>
      </p:sp>
      <p:sp>
        <p:nvSpPr>
          <p:cNvPr id="2753" name="Google Shape;2753;p35"/>
          <p:cNvSpPr txBox="1">
            <a:spLocks noGrp="1"/>
          </p:cNvSpPr>
          <p:nvPr>
            <p:ph type="title" idx="13"/>
          </p:nvPr>
        </p:nvSpPr>
        <p:spPr>
          <a:xfrm>
            <a:off x="879925" y="4837461"/>
            <a:ext cx="3288950" cy="365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/>
              <a:t>USAGE &amp; </a:t>
            </a:r>
            <a:r>
              <a:rPr lang="en-US" dirty="0">
                <a:solidFill>
                  <a:schemeClr val="bg1"/>
                </a:solidFill>
              </a:rPr>
              <a:t>MANUAL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754" name="Google Shape;2754;p35"/>
          <p:cNvSpPr txBox="1">
            <a:spLocks noGrp="1"/>
          </p:cNvSpPr>
          <p:nvPr>
            <p:ph type="subTitle" idx="14"/>
          </p:nvPr>
        </p:nvSpPr>
        <p:spPr>
          <a:xfrm>
            <a:off x="600350" y="5356993"/>
            <a:ext cx="3848100" cy="64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th-TH" sz="1800" b="1" dirty="0">
                <a:latin typeface="Ekkamai New" pitchFamily="2" charset="0"/>
                <a:cs typeface="Ekkamai New" pitchFamily="2" charset="0"/>
              </a:rPr>
              <a:t>การใช้งานและแก้ไขปัญหาที่อาจเกิดขึ้น</a:t>
            </a:r>
            <a:endParaRPr sz="1800" b="1" dirty="0">
              <a:latin typeface="Ekkamai New" pitchFamily="2" charset="0"/>
              <a:cs typeface="Ekkamai New" pitchFamily="2" charset="0"/>
            </a:endParaRPr>
          </a:p>
        </p:txBody>
      </p:sp>
      <p:sp>
        <p:nvSpPr>
          <p:cNvPr id="2755" name="Google Shape;2755;p35"/>
          <p:cNvSpPr txBox="1">
            <a:spLocks noGrp="1"/>
          </p:cNvSpPr>
          <p:nvPr>
            <p:ph type="title" idx="15"/>
          </p:nvPr>
        </p:nvSpPr>
        <p:spPr>
          <a:xfrm>
            <a:off x="1035400" y="3974188"/>
            <a:ext cx="2978000" cy="64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04</a:t>
            </a:r>
            <a:endParaRPr dirty="0"/>
          </a:p>
        </p:txBody>
      </p:sp>
      <p:sp>
        <p:nvSpPr>
          <p:cNvPr id="2756" name="Google Shape;2756;p35"/>
          <p:cNvSpPr txBox="1">
            <a:spLocks noGrp="1"/>
          </p:cNvSpPr>
          <p:nvPr>
            <p:ph type="title" idx="16"/>
          </p:nvPr>
        </p:nvSpPr>
        <p:spPr>
          <a:xfrm>
            <a:off x="4628200" y="4823793"/>
            <a:ext cx="2935600" cy="365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EQUIPMENT</a:t>
            </a:r>
            <a:endParaRPr dirty="0"/>
          </a:p>
        </p:txBody>
      </p:sp>
      <p:sp>
        <p:nvSpPr>
          <p:cNvPr id="2757" name="Google Shape;2757;p35"/>
          <p:cNvSpPr txBox="1">
            <a:spLocks noGrp="1"/>
          </p:cNvSpPr>
          <p:nvPr>
            <p:ph type="subTitle" idx="17"/>
          </p:nvPr>
        </p:nvSpPr>
        <p:spPr>
          <a:xfrm>
            <a:off x="4628200" y="5368592"/>
            <a:ext cx="2935600" cy="64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th-TH" sz="1800" b="1" dirty="0">
                <a:latin typeface="Ekkamai New" pitchFamily="2" charset="0"/>
                <a:cs typeface="Ekkamai New" pitchFamily="2" charset="0"/>
              </a:rPr>
              <a:t>อุปกรณ์และการต่อวงจร</a:t>
            </a:r>
            <a:endParaRPr sz="1800" b="1" dirty="0">
              <a:latin typeface="Ekkamai New" pitchFamily="2" charset="0"/>
              <a:cs typeface="Ekkamai New" pitchFamily="2" charset="0"/>
            </a:endParaRPr>
          </a:p>
        </p:txBody>
      </p:sp>
      <p:sp>
        <p:nvSpPr>
          <p:cNvPr id="2758" name="Google Shape;2758;p35"/>
          <p:cNvSpPr txBox="1">
            <a:spLocks noGrp="1"/>
          </p:cNvSpPr>
          <p:nvPr>
            <p:ph type="title" idx="18"/>
          </p:nvPr>
        </p:nvSpPr>
        <p:spPr>
          <a:xfrm>
            <a:off x="4628200" y="3974188"/>
            <a:ext cx="2935600" cy="64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05</a:t>
            </a:r>
            <a:endParaRPr dirty="0"/>
          </a:p>
        </p:txBody>
      </p:sp>
      <p:sp>
        <p:nvSpPr>
          <p:cNvPr id="2759" name="Google Shape;2759;p35"/>
          <p:cNvSpPr txBox="1">
            <a:spLocks noGrp="1"/>
          </p:cNvSpPr>
          <p:nvPr>
            <p:ph type="title" idx="19"/>
          </p:nvPr>
        </p:nvSpPr>
        <p:spPr>
          <a:xfrm>
            <a:off x="8199800" y="4823793"/>
            <a:ext cx="2935600" cy="365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/>
              <a:t>CODE</a:t>
            </a:r>
            <a:endParaRPr dirty="0"/>
          </a:p>
        </p:txBody>
      </p:sp>
      <p:sp>
        <p:nvSpPr>
          <p:cNvPr id="2760" name="Google Shape;2760;p35"/>
          <p:cNvSpPr txBox="1">
            <a:spLocks noGrp="1"/>
          </p:cNvSpPr>
          <p:nvPr>
            <p:ph type="subTitle" idx="20"/>
          </p:nvPr>
        </p:nvSpPr>
        <p:spPr>
          <a:xfrm>
            <a:off x="8199800" y="5356993"/>
            <a:ext cx="2935600" cy="64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th-TH" sz="1800" b="1" dirty="0">
                <a:latin typeface="Ekkamai New" pitchFamily="2" charset="0"/>
                <a:cs typeface="Ekkamai New" pitchFamily="2" charset="0"/>
              </a:rPr>
              <a:t>ส่วนของโค้ดโปรแกรม</a:t>
            </a:r>
            <a:endParaRPr sz="1800" b="1" dirty="0">
              <a:latin typeface="Ekkamai New" pitchFamily="2" charset="0"/>
              <a:cs typeface="Ekkamai New" pitchFamily="2" charset="0"/>
            </a:endParaRPr>
          </a:p>
        </p:txBody>
      </p:sp>
      <p:sp>
        <p:nvSpPr>
          <p:cNvPr id="2761" name="Google Shape;2761;p35"/>
          <p:cNvSpPr txBox="1">
            <a:spLocks noGrp="1"/>
          </p:cNvSpPr>
          <p:nvPr>
            <p:ph type="title" idx="21"/>
          </p:nvPr>
        </p:nvSpPr>
        <p:spPr>
          <a:xfrm>
            <a:off x="8199800" y="3974188"/>
            <a:ext cx="2935600" cy="64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06</a:t>
            </a:r>
            <a:endParaRPr dirty="0"/>
          </a:p>
        </p:txBody>
      </p:sp>
      <p:grpSp>
        <p:nvGrpSpPr>
          <p:cNvPr id="2762" name="Google Shape;2762;p35"/>
          <p:cNvGrpSpPr/>
          <p:nvPr/>
        </p:nvGrpSpPr>
        <p:grpSpPr>
          <a:xfrm>
            <a:off x="10417076" y="1330617"/>
            <a:ext cx="2027976" cy="402753"/>
            <a:chOff x="5642557" y="-150670"/>
            <a:chExt cx="1520982" cy="302065"/>
          </a:xfrm>
        </p:grpSpPr>
        <p:sp>
          <p:nvSpPr>
            <p:cNvPr id="2763" name="Google Shape;2763;p3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4" name="Google Shape;2764;p3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5" name="Google Shape;2765;p3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p3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p3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D8A66-A466-EDBC-D3AC-116011468C73}"/>
              </a:ext>
            </a:extLst>
          </p:cNvPr>
          <p:cNvSpPr txBox="1">
            <a:spLocks/>
          </p:cNvSpPr>
          <p:nvPr/>
        </p:nvSpPr>
        <p:spPr>
          <a:xfrm>
            <a:off x="1596108" y="291452"/>
            <a:ext cx="5330400" cy="76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i="1" kern="0" dirty="0">
                <a:solidFill>
                  <a:schemeClr val="bg1"/>
                </a:solidFill>
                <a:latin typeface="Exo" panose="020B0604020202020204" charset="0"/>
                <a:cs typeface="Ekkamai New" pitchFamily="2" charset="0"/>
              </a:rPr>
              <a:t>DIAGRAM</a:t>
            </a:r>
            <a:endParaRPr lang="th-TH" sz="4000" b="1" i="1" kern="0" dirty="0">
              <a:solidFill>
                <a:schemeClr val="bg1"/>
              </a:solidFill>
              <a:latin typeface="Exo" panose="020B0604020202020204" charset="0"/>
              <a:cs typeface="Ekkamai New" pitchFamily="2" charset="0"/>
            </a:endParaRPr>
          </a:p>
        </p:txBody>
      </p:sp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ADD5A82-A6D6-C7A0-4A52-E50AB59D2D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774238" y="-1024278"/>
            <a:ext cx="4832353" cy="95796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2" name="Google Shape;5095;p77">
            <a:extLst>
              <a:ext uri="{FF2B5EF4-FFF2-40B4-BE49-F238E27FC236}">
                <a16:creationId xmlns:a16="http://schemas.microsoft.com/office/drawing/2014/main" id="{EF4447D1-6F1E-39EF-4B00-CC05DE01C980}"/>
              </a:ext>
            </a:extLst>
          </p:cNvPr>
          <p:cNvGrpSpPr/>
          <p:nvPr/>
        </p:nvGrpSpPr>
        <p:grpSpPr>
          <a:xfrm>
            <a:off x="4221988" y="419300"/>
            <a:ext cx="575790" cy="507904"/>
            <a:chOff x="3161917" y="2170682"/>
            <a:chExt cx="458870" cy="404737"/>
          </a:xfrm>
        </p:grpSpPr>
        <p:sp>
          <p:nvSpPr>
            <p:cNvPr id="13" name="Google Shape;5096;p77">
              <a:extLst>
                <a:ext uri="{FF2B5EF4-FFF2-40B4-BE49-F238E27FC236}">
                  <a16:creationId xmlns:a16="http://schemas.microsoft.com/office/drawing/2014/main" id="{736C3B7D-D33D-5E87-83D4-49B08DB1753A}"/>
                </a:ext>
              </a:extLst>
            </p:cNvPr>
            <p:cNvSpPr/>
            <p:nvPr/>
          </p:nvSpPr>
          <p:spPr>
            <a:xfrm>
              <a:off x="3161917" y="2170682"/>
              <a:ext cx="277174" cy="291676"/>
            </a:xfrm>
            <a:custGeom>
              <a:avLst/>
              <a:gdLst/>
              <a:ahLst/>
              <a:cxnLst/>
              <a:rect l="l" t="t" r="r" b="b"/>
              <a:pathLst>
                <a:path w="12729" h="13395" extrusionOk="0">
                  <a:moveTo>
                    <a:pt x="11294" y="0"/>
                  </a:moveTo>
                  <a:cubicBezTo>
                    <a:pt x="4442" y="46"/>
                    <a:pt x="0" y="7242"/>
                    <a:pt x="3019" y="13394"/>
                  </a:cubicBezTo>
                  <a:lnTo>
                    <a:pt x="4522" y="10915"/>
                  </a:lnTo>
                  <a:lnTo>
                    <a:pt x="7598" y="10835"/>
                  </a:lnTo>
                  <a:cubicBezTo>
                    <a:pt x="6531" y="8195"/>
                    <a:pt x="8436" y="5291"/>
                    <a:pt x="11294" y="5234"/>
                  </a:cubicBezTo>
                  <a:lnTo>
                    <a:pt x="12729" y="2606"/>
                  </a:lnTo>
                  <a:lnTo>
                    <a:pt x="11294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097;p77">
              <a:extLst>
                <a:ext uri="{FF2B5EF4-FFF2-40B4-BE49-F238E27FC236}">
                  <a16:creationId xmlns:a16="http://schemas.microsoft.com/office/drawing/2014/main" id="{9C43CC36-C9D5-8D05-BB29-C1A5C7107A9A}"/>
                </a:ext>
              </a:extLst>
            </p:cNvPr>
            <p:cNvSpPr/>
            <p:nvPr/>
          </p:nvSpPr>
          <p:spPr>
            <a:xfrm>
              <a:off x="3420326" y="2170922"/>
              <a:ext cx="200461" cy="302934"/>
            </a:xfrm>
            <a:custGeom>
              <a:avLst/>
              <a:gdLst/>
              <a:ahLst/>
              <a:cxnLst/>
              <a:rect l="l" t="t" r="r" b="b"/>
              <a:pathLst>
                <a:path w="9206" h="13912" extrusionOk="0">
                  <a:moveTo>
                    <a:pt x="24" y="1"/>
                  </a:moveTo>
                  <a:lnTo>
                    <a:pt x="1447" y="2583"/>
                  </a:lnTo>
                  <a:lnTo>
                    <a:pt x="1" y="5246"/>
                  </a:lnTo>
                  <a:cubicBezTo>
                    <a:pt x="2893" y="5602"/>
                    <a:pt x="4488" y="8815"/>
                    <a:pt x="3008" y="11329"/>
                  </a:cubicBezTo>
                  <a:lnTo>
                    <a:pt x="4557" y="13854"/>
                  </a:lnTo>
                  <a:lnTo>
                    <a:pt x="7564" y="13911"/>
                  </a:lnTo>
                  <a:cubicBezTo>
                    <a:pt x="9171" y="11122"/>
                    <a:pt x="9206" y="7691"/>
                    <a:pt x="7679" y="4856"/>
                  </a:cubicBezTo>
                  <a:cubicBezTo>
                    <a:pt x="6141" y="2021"/>
                    <a:pt x="3237" y="184"/>
                    <a:pt x="24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098;p77">
              <a:extLst>
                <a:ext uri="{FF2B5EF4-FFF2-40B4-BE49-F238E27FC236}">
                  <a16:creationId xmlns:a16="http://schemas.microsoft.com/office/drawing/2014/main" id="{D1E0C819-DE36-4426-9E9D-6E99361BB52E}"/>
                </a:ext>
              </a:extLst>
            </p:cNvPr>
            <p:cNvSpPr/>
            <p:nvPr/>
          </p:nvSpPr>
          <p:spPr>
            <a:xfrm>
              <a:off x="3233645" y="2417594"/>
              <a:ext cx="344393" cy="157825"/>
            </a:xfrm>
            <a:custGeom>
              <a:avLst/>
              <a:gdLst/>
              <a:ahLst/>
              <a:cxnLst/>
              <a:rect l="l" t="t" r="r" b="b"/>
              <a:pathLst>
                <a:path w="15816" h="7248" extrusionOk="0">
                  <a:moveTo>
                    <a:pt x="4557" y="1"/>
                  </a:moveTo>
                  <a:lnTo>
                    <a:pt x="1515" y="81"/>
                  </a:lnTo>
                  <a:lnTo>
                    <a:pt x="0" y="2583"/>
                  </a:lnTo>
                  <a:cubicBezTo>
                    <a:pt x="1607" y="5372"/>
                    <a:pt x="4545" y="7140"/>
                    <a:pt x="7770" y="7243"/>
                  </a:cubicBezTo>
                  <a:cubicBezTo>
                    <a:pt x="7870" y="7246"/>
                    <a:pt x="7970" y="7248"/>
                    <a:pt x="8070" y="7248"/>
                  </a:cubicBezTo>
                  <a:cubicBezTo>
                    <a:pt x="11183" y="7248"/>
                    <a:pt x="14092" y="5691"/>
                    <a:pt x="15816" y="3088"/>
                  </a:cubicBezTo>
                  <a:lnTo>
                    <a:pt x="12832" y="3019"/>
                  </a:lnTo>
                  <a:lnTo>
                    <a:pt x="11260" y="471"/>
                  </a:lnTo>
                  <a:cubicBezTo>
                    <a:pt x="10437" y="1506"/>
                    <a:pt x="9252" y="2011"/>
                    <a:pt x="8072" y="2011"/>
                  </a:cubicBezTo>
                  <a:cubicBezTo>
                    <a:pt x="6699" y="2011"/>
                    <a:pt x="5334" y="1328"/>
                    <a:pt x="455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45342510"/>
      </p:ext>
    </p:extLst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D8A66-A466-EDBC-D3AC-116011468C73}"/>
              </a:ext>
            </a:extLst>
          </p:cNvPr>
          <p:cNvSpPr txBox="1">
            <a:spLocks/>
          </p:cNvSpPr>
          <p:nvPr/>
        </p:nvSpPr>
        <p:spPr>
          <a:xfrm>
            <a:off x="1596108" y="291452"/>
            <a:ext cx="5330400" cy="76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i="1" kern="0" dirty="0">
                <a:solidFill>
                  <a:schemeClr val="bg1"/>
                </a:solidFill>
                <a:latin typeface="Exo" panose="020B0604020202020204" charset="0"/>
                <a:cs typeface="Ekkamai New" pitchFamily="2" charset="0"/>
              </a:rPr>
              <a:t>DIAGRAM</a:t>
            </a:r>
            <a:endParaRPr lang="th-TH" sz="4000" b="1" i="1" kern="0" dirty="0">
              <a:solidFill>
                <a:schemeClr val="bg1"/>
              </a:solidFill>
              <a:latin typeface="Exo" panose="020B0604020202020204" charset="0"/>
              <a:cs typeface="Ekkamai New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0CDDFF-3C07-E175-E3BB-7E105DAE21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515995" y="-1055334"/>
            <a:ext cx="5336223" cy="95569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2" name="Google Shape;5095;p77">
            <a:extLst>
              <a:ext uri="{FF2B5EF4-FFF2-40B4-BE49-F238E27FC236}">
                <a16:creationId xmlns:a16="http://schemas.microsoft.com/office/drawing/2014/main" id="{0EF26CD5-3B17-5ED0-1C14-6EF9E86F4006}"/>
              </a:ext>
            </a:extLst>
          </p:cNvPr>
          <p:cNvGrpSpPr/>
          <p:nvPr/>
        </p:nvGrpSpPr>
        <p:grpSpPr>
          <a:xfrm>
            <a:off x="4221988" y="419300"/>
            <a:ext cx="575790" cy="507904"/>
            <a:chOff x="3161917" y="2170682"/>
            <a:chExt cx="458870" cy="404737"/>
          </a:xfrm>
        </p:grpSpPr>
        <p:sp>
          <p:nvSpPr>
            <p:cNvPr id="13" name="Google Shape;5096;p77">
              <a:extLst>
                <a:ext uri="{FF2B5EF4-FFF2-40B4-BE49-F238E27FC236}">
                  <a16:creationId xmlns:a16="http://schemas.microsoft.com/office/drawing/2014/main" id="{3377952B-08ED-02B0-B2F3-80C10FF5F29F}"/>
                </a:ext>
              </a:extLst>
            </p:cNvPr>
            <p:cNvSpPr/>
            <p:nvPr/>
          </p:nvSpPr>
          <p:spPr>
            <a:xfrm>
              <a:off x="3161917" y="2170682"/>
              <a:ext cx="277174" cy="291676"/>
            </a:xfrm>
            <a:custGeom>
              <a:avLst/>
              <a:gdLst/>
              <a:ahLst/>
              <a:cxnLst/>
              <a:rect l="l" t="t" r="r" b="b"/>
              <a:pathLst>
                <a:path w="12729" h="13395" extrusionOk="0">
                  <a:moveTo>
                    <a:pt x="11294" y="0"/>
                  </a:moveTo>
                  <a:cubicBezTo>
                    <a:pt x="4442" y="46"/>
                    <a:pt x="0" y="7242"/>
                    <a:pt x="3019" y="13394"/>
                  </a:cubicBezTo>
                  <a:lnTo>
                    <a:pt x="4522" y="10915"/>
                  </a:lnTo>
                  <a:lnTo>
                    <a:pt x="7598" y="10835"/>
                  </a:lnTo>
                  <a:cubicBezTo>
                    <a:pt x="6531" y="8195"/>
                    <a:pt x="8436" y="5291"/>
                    <a:pt x="11294" y="5234"/>
                  </a:cubicBezTo>
                  <a:lnTo>
                    <a:pt x="12729" y="2606"/>
                  </a:lnTo>
                  <a:lnTo>
                    <a:pt x="11294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097;p77">
              <a:extLst>
                <a:ext uri="{FF2B5EF4-FFF2-40B4-BE49-F238E27FC236}">
                  <a16:creationId xmlns:a16="http://schemas.microsoft.com/office/drawing/2014/main" id="{E98A96C4-B095-64F3-5C3E-A2F63A998682}"/>
                </a:ext>
              </a:extLst>
            </p:cNvPr>
            <p:cNvSpPr/>
            <p:nvPr/>
          </p:nvSpPr>
          <p:spPr>
            <a:xfrm>
              <a:off x="3420326" y="2170922"/>
              <a:ext cx="200461" cy="302934"/>
            </a:xfrm>
            <a:custGeom>
              <a:avLst/>
              <a:gdLst/>
              <a:ahLst/>
              <a:cxnLst/>
              <a:rect l="l" t="t" r="r" b="b"/>
              <a:pathLst>
                <a:path w="9206" h="13912" extrusionOk="0">
                  <a:moveTo>
                    <a:pt x="24" y="1"/>
                  </a:moveTo>
                  <a:lnTo>
                    <a:pt x="1447" y="2583"/>
                  </a:lnTo>
                  <a:lnTo>
                    <a:pt x="1" y="5246"/>
                  </a:lnTo>
                  <a:cubicBezTo>
                    <a:pt x="2893" y="5602"/>
                    <a:pt x="4488" y="8815"/>
                    <a:pt x="3008" y="11329"/>
                  </a:cubicBezTo>
                  <a:lnTo>
                    <a:pt x="4557" y="13854"/>
                  </a:lnTo>
                  <a:lnTo>
                    <a:pt x="7564" y="13911"/>
                  </a:lnTo>
                  <a:cubicBezTo>
                    <a:pt x="9171" y="11122"/>
                    <a:pt x="9206" y="7691"/>
                    <a:pt x="7679" y="4856"/>
                  </a:cubicBezTo>
                  <a:cubicBezTo>
                    <a:pt x="6141" y="2021"/>
                    <a:pt x="3237" y="184"/>
                    <a:pt x="24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098;p77">
              <a:extLst>
                <a:ext uri="{FF2B5EF4-FFF2-40B4-BE49-F238E27FC236}">
                  <a16:creationId xmlns:a16="http://schemas.microsoft.com/office/drawing/2014/main" id="{237F7D47-1D1A-9562-B364-ACC473AA962A}"/>
                </a:ext>
              </a:extLst>
            </p:cNvPr>
            <p:cNvSpPr/>
            <p:nvPr/>
          </p:nvSpPr>
          <p:spPr>
            <a:xfrm>
              <a:off x="3233645" y="2417594"/>
              <a:ext cx="344393" cy="157825"/>
            </a:xfrm>
            <a:custGeom>
              <a:avLst/>
              <a:gdLst/>
              <a:ahLst/>
              <a:cxnLst/>
              <a:rect l="l" t="t" r="r" b="b"/>
              <a:pathLst>
                <a:path w="15816" h="7248" extrusionOk="0">
                  <a:moveTo>
                    <a:pt x="4557" y="1"/>
                  </a:moveTo>
                  <a:lnTo>
                    <a:pt x="1515" y="81"/>
                  </a:lnTo>
                  <a:lnTo>
                    <a:pt x="0" y="2583"/>
                  </a:lnTo>
                  <a:cubicBezTo>
                    <a:pt x="1607" y="5372"/>
                    <a:pt x="4545" y="7140"/>
                    <a:pt x="7770" y="7243"/>
                  </a:cubicBezTo>
                  <a:cubicBezTo>
                    <a:pt x="7870" y="7246"/>
                    <a:pt x="7970" y="7248"/>
                    <a:pt x="8070" y="7248"/>
                  </a:cubicBezTo>
                  <a:cubicBezTo>
                    <a:pt x="11183" y="7248"/>
                    <a:pt x="14092" y="5691"/>
                    <a:pt x="15816" y="3088"/>
                  </a:cubicBezTo>
                  <a:lnTo>
                    <a:pt x="12832" y="3019"/>
                  </a:lnTo>
                  <a:lnTo>
                    <a:pt x="11260" y="471"/>
                  </a:lnTo>
                  <a:cubicBezTo>
                    <a:pt x="10437" y="1506"/>
                    <a:pt x="9252" y="2011"/>
                    <a:pt x="8072" y="2011"/>
                  </a:cubicBezTo>
                  <a:cubicBezTo>
                    <a:pt x="6699" y="2011"/>
                    <a:pt x="5334" y="1328"/>
                    <a:pt x="455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85688169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38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199904" y="4524903"/>
            <a:ext cx="5750999" cy="584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883" name="Google Shape;2883;p38"/>
          <p:cNvSpPr txBox="1">
            <a:spLocks noGrp="1"/>
          </p:cNvSpPr>
          <p:nvPr>
            <p:ph type="title"/>
          </p:nvPr>
        </p:nvSpPr>
        <p:spPr>
          <a:xfrm>
            <a:off x="950800" y="3207569"/>
            <a:ext cx="102904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CODE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884" name="Google Shape;2884;p38"/>
          <p:cNvSpPr txBox="1">
            <a:spLocks noGrp="1"/>
          </p:cNvSpPr>
          <p:nvPr>
            <p:ph type="subTitle" idx="1"/>
          </p:nvPr>
        </p:nvSpPr>
        <p:spPr>
          <a:xfrm>
            <a:off x="2478200" y="4554503"/>
            <a:ext cx="7235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th-TH" sz="1800" b="1" dirty="0">
                <a:solidFill>
                  <a:schemeClr val="bg1"/>
                </a:solidFill>
                <a:latin typeface="Ekkamai New" pitchFamily="2" charset="0"/>
                <a:cs typeface="Ekkamai New" pitchFamily="2" charset="0"/>
              </a:rPr>
              <a:t>ส่วนของโค้ดโปรแกรม</a:t>
            </a:r>
          </a:p>
        </p:txBody>
      </p:sp>
      <p:sp>
        <p:nvSpPr>
          <p:cNvPr id="2885" name="Google Shape;2885;p38"/>
          <p:cNvSpPr txBox="1">
            <a:spLocks noGrp="1"/>
          </p:cNvSpPr>
          <p:nvPr>
            <p:ph type="title" idx="2"/>
          </p:nvPr>
        </p:nvSpPr>
        <p:spPr>
          <a:xfrm>
            <a:off x="4176600" y="1979964"/>
            <a:ext cx="3838800" cy="122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/>
              <a:t>06</a:t>
            </a:r>
            <a:endParaRPr dirty="0"/>
          </a:p>
        </p:txBody>
      </p:sp>
      <p:grpSp>
        <p:nvGrpSpPr>
          <p:cNvPr id="2886" name="Google Shape;2886;p38"/>
          <p:cNvGrpSpPr/>
          <p:nvPr/>
        </p:nvGrpSpPr>
        <p:grpSpPr>
          <a:xfrm rot="-5400000">
            <a:off x="3661461" y="74483"/>
            <a:ext cx="2430688" cy="395524"/>
            <a:chOff x="7857346" y="3902355"/>
            <a:chExt cx="1823016" cy="296643"/>
          </a:xfrm>
        </p:grpSpPr>
        <p:sp>
          <p:nvSpPr>
            <p:cNvPr id="2887" name="Google Shape;2887;p3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8" name="Google Shape;2888;p38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9" name="Google Shape;2889;p38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0" name="Google Shape;2890;p3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1" name="Google Shape;2891;p3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2" name="Google Shape;2892;p38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893" name="Google Shape;2893;p38"/>
          <p:cNvGrpSpPr/>
          <p:nvPr/>
        </p:nvGrpSpPr>
        <p:grpSpPr>
          <a:xfrm rot="5400000">
            <a:off x="2185834" y="1371200"/>
            <a:ext cx="131869" cy="737453"/>
            <a:chOff x="4898850" y="4820550"/>
            <a:chExt cx="98902" cy="553090"/>
          </a:xfrm>
        </p:grpSpPr>
        <p:sp>
          <p:nvSpPr>
            <p:cNvPr id="2894" name="Google Shape;2894;p3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5" name="Google Shape;2895;p3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6" name="Google Shape;2896;p3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7" name="Google Shape;2897;p3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8" name="Google Shape;2898;p3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899" name="Google Shape;2899;p38"/>
          <p:cNvGrpSpPr/>
          <p:nvPr/>
        </p:nvGrpSpPr>
        <p:grpSpPr>
          <a:xfrm>
            <a:off x="2145569" y="5912292"/>
            <a:ext cx="1670529" cy="68000"/>
            <a:chOff x="2915381" y="4104819"/>
            <a:chExt cx="1252897" cy="51000"/>
          </a:xfrm>
        </p:grpSpPr>
        <p:sp>
          <p:nvSpPr>
            <p:cNvPr id="2900" name="Google Shape;2900;p38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1" name="Google Shape;2901;p38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2" name="Google Shape;2902;p38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3" name="Google Shape;2903;p38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4" name="Google Shape;2904;p38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5" name="Google Shape;2905;p38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6" name="Google Shape;2906;p38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7" name="Google Shape;2907;p38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8" name="Google Shape;2908;p38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p38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p38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p38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p38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38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914" name="Google Shape;2914;p38"/>
          <p:cNvGrpSpPr/>
          <p:nvPr/>
        </p:nvGrpSpPr>
        <p:grpSpPr>
          <a:xfrm>
            <a:off x="7327689" y="922389"/>
            <a:ext cx="1474635" cy="178625"/>
            <a:chOff x="8183182" y="663852"/>
            <a:chExt cx="1475028" cy="178673"/>
          </a:xfrm>
        </p:grpSpPr>
        <p:grpSp>
          <p:nvGrpSpPr>
            <p:cNvPr id="2915" name="Google Shape;2915;p3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916" name="Google Shape;2916;p3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17" name="Google Shape;2917;p3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18" name="Google Shape;2918;p3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19" name="Google Shape;2919;p3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20" name="Google Shape;2920;p3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21" name="Google Shape;2921;p3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22" name="Google Shape;2922;p3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23" name="Google Shape;2923;p3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24" name="Google Shape;2924;p3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25" name="Google Shape;2925;p3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26" name="Google Shape;2926;p3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927" name="Google Shape;2927;p3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28" name="Google Shape;2928;p3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29" name="Google Shape;2929;p3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30" name="Google Shape;2930;p3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31" name="Google Shape;2931;p3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32" name="Google Shape;2932;p3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33" name="Google Shape;2933;p3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34" name="Google Shape;2934;p3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35" name="Google Shape;2935;p3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36" name="Google Shape;2936;p3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37" name="Google Shape;2937;p38"/>
          <p:cNvGrpSpPr/>
          <p:nvPr/>
        </p:nvGrpSpPr>
        <p:grpSpPr>
          <a:xfrm rot="5400000">
            <a:off x="7958134" y="5697950"/>
            <a:ext cx="131869" cy="737453"/>
            <a:chOff x="4898850" y="4820550"/>
            <a:chExt cx="98902" cy="553090"/>
          </a:xfrm>
        </p:grpSpPr>
        <p:sp>
          <p:nvSpPr>
            <p:cNvPr id="2938" name="Google Shape;2938;p3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39" name="Google Shape;2939;p3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40" name="Google Shape;2940;p3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41" name="Google Shape;2941;p3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42" name="Google Shape;2942;p3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8622952"/>
      </p:ext>
    </p:extLst>
  </p:cSld>
  <p:clrMapOvr>
    <a:masterClrMapping/>
  </p:clrMapOvr>
  <p:transition spd="slow">
    <p:cov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D50504-9D8B-3043-2A20-940A62750640}"/>
              </a:ext>
            </a:extLst>
          </p:cNvPr>
          <p:cNvSpPr txBox="1">
            <a:spLocks/>
          </p:cNvSpPr>
          <p:nvPr/>
        </p:nvSpPr>
        <p:spPr>
          <a:xfrm>
            <a:off x="586458" y="329552"/>
            <a:ext cx="5330400" cy="76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i="1" kern="0" dirty="0">
                <a:solidFill>
                  <a:schemeClr val="bg1"/>
                </a:solidFill>
                <a:latin typeface="Exo" panose="020B0604020202020204" charset="0"/>
                <a:cs typeface="Ekkamai New" pitchFamily="2" charset="0"/>
              </a:rPr>
              <a:t>CODE</a:t>
            </a:r>
            <a:endParaRPr lang="th-TH" sz="4000" b="1" i="1" kern="0" dirty="0">
              <a:solidFill>
                <a:schemeClr val="bg1"/>
              </a:solidFill>
              <a:latin typeface="Exo" panose="020B0604020202020204" charset="0"/>
              <a:cs typeface="Ekkamai New" pitchFamily="2" charset="0"/>
            </a:endParaRPr>
          </a:p>
        </p:txBody>
      </p:sp>
      <p:grpSp>
        <p:nvGrpSpPr>
          <p:cNvPr id="8" name="Google Shape;5378;p77">
            <a:extLst>
              <a:ext uri="{FF2B5EF4-FFF2-40B4-BE49-F238E27FC236}">
                <a16:creationId xmlns:a16="http://schemas.microsoft.com/office/drawing/2014/main" id="{CC72E4DF-237F-0977-D4D3-A0373109C56A}"/>
              </a:ext>
            </a:extLst>
          </p:cNvPr>
          <p:cNvGrpSpPr/>
          <p:nvPr/>
        </p:nvGrpSpPr>
        <p:grpSpPr>
          <a:xfrm>
            <a:off x="103154" y="458901"/>
            <a:ext cx="483304" cy="504902"/>
            <a:chOff x="1825800" y="1651625"/>
            <a:chExt cx="568125" cy="591775"/>
          </a:xfrm>
        </p:grpSpPr>
        <p:sp>
          <p:nvSpPr>
            <p:cNvPr id="9" name="Google Shape;5379;p77">
              <a:extLst>
                <a:ext uri="{FF2B5EF4-FFF2-40B4-BE49-F238E27FC236}">
                  <a16:creationId xmlns:a16="http://schemas.microsoft.com/office/drawing/2014/main" id="{B57B624C-96F4-21D5-00D1-C2AD54EB61E8}"/>
                </a:ext>
              </a:extLst>
            </p:cNvPr>
            <p:cNvSpPr/>
            <p:nvPr/>
          </p:nvSpPr>
          <p:spPr>
            <a:xfrm>
              <a:off x="1898925" y="1777225"/>
              <a:ext cx="370875" cy="370500"/>
            </a:xfrm>
            <a:custGeom>
              <a:avLst/>
              <a:gdLst/>
              <a:ahLst/>
              <a:cxnLst/>
              <a:rect l="l" t="t" r="r" b="b"/>
              <a:pathLst>
                <a:path w="14835" h="14820" extrusionOk="0">
                  <a:moveTo>
                    <a:pt x="7417" y="0"/>
                  </a:moveTo>
                  <a:cubicBezTo>
                    <a:pt x="3338" y="0"/>
                    <a:pt x="23" y="3300"/>
                    <a:pt x="9" y="7382"/>
                  </a:cubicBezTo>
                  <a:cubicBezTo>
                    <a:pt x="1" y="9347"/>
                    <a:pt x="774" y="11235"/>
                    <a:pt x="2160" y="12630"/>
                  </a:cubicBezTo>
                  <a:cubicBezTo>
                    <a:pt x="3543" y="14025"/>
                    <a:pt x="5425" y="14811"/>
                    <a:pt x="7391" y="14819"/>
                  </a:cubicBezTo>
                  <a:cubicBezTo>
                    <a:pt x="7399" y="14819"/>
                    <a:pt x="7407" y="14819"/>
                    <a:pt x="7415" y="14819"/>
                  </a:cubicBezTo>
                  <a:cubicBezTo>
                    <a:pt x="9371" y="14819"/>
                    <a:pt x="11248" y="14046"/>
                    <a:pt x="12637" y="12668"/>
                  </a:cubicBezTo>
                  <a:cubicBezTo>
                    <a:pt x="14032" y="11283"/>
                    <a:pt x="14820" y="9402"/>
                    <a:pt x="14826" y="7437"/>
                  </a:cubicBezTo>
                  <a:cubicBezTo>
                    <a:pt x="14834" y="5472"/>
                    <a:pt x="14061" y="3584"/>
                    <a:pt x="12675" y="2189"/>
                  </a:cubicBezTo>
                  <a:cubicBezTo>
                    <a:pt x="11292" y="795"/>
                    <a:pt x="9410" y="8"/>
                    <a:pt x="7444" y="0"/>
                  </a:cubicBezTo>
                  <a:cubicBezTo>
                    <a:pt x="7435" y="0"/>
                    <a:pt x="7426" y="0"/>
                    <a:pt x="741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380;p77">
              <a:extLst>
                <a:ext uri="{FF2B5EF4-FFF2-40B4-BE49-F238E27FC236}">
                  <a16:creationId xmlns:a16="http://schemas.microsoft.com/office/drawing/2014/main" id="{DD835939-F8AD-F55B-6572-4B2E8181B49B}"/>
                </a:ext>
              </a:extLst>
            </p:cNvPr>
            <p:cNvSpPr/>
            <p:nvPr/>
          </p:nvSpPr>
          <p:spPr>
            <a:xfrm>
              <a:off x="2121325" y="1651625"/>
              <a:ext cx="272600" cy="287950"/>
            </a:xfrm>
            <a:custGeom>
              <a:avLst/>
              <a:gdLst/>
              <a:ahLst/>
              <a:cxnLst/>
              <a:rect l="l" t="t" r="r" b="b"/>
              <a:pathLst>
                <a:path w="10904" h="11518" extrusionOk="0">
                  <a:moveTo>
                    <a:pt x="2" y="1"/>
                  </a:moveTo>
                  <a:lnTo>
                    <a:pt x="0" y="11518"/>
                  </a:lnTo>
                  <a:lnTo>
                    <a:pt x="10904" y="11518"/>
                  </a:lnTo>
                  <a:cubicBezTo>
                    <a:pt x="10391" y="5596"/>
                    <a:pt x="5836" y="826"/>
                    <a:pt x="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381;p77">
              <a:extLst>
                <a:ext uri="{FF2B5EF4-FFF2-40B4-BE49-F238E27FC236}">
                  <a16:creationId xmlns:a16="http://schemas.microsoft.com/office/drawing/2014/main" id="{9A1EEC1A-F221-D3A4-B8B4-0D964DEBD0E8}"/>
                </a:ext>
              </a:extLst>
            </p:cNvPr>
            <p:cNvSpPr/>
            <p:nvPr/>
          </p:nvSpPr>
          <p:spPr>
            <a:xfrm>
              <a:off x="1825800" y="1987150"/>
              <a:ext cx="231900" cy="233575"/>
            </a:xfrm>
            <a:custGeom>
              <a:avLst/>
              <a:gdLst/>
              <a:ahLst/>
              <a:cxnLst/>
              <a:rect l="l" t="t" r="r" b="b"/>
              <a:pathLst>
                <a:path w="9276" h="9343" extrusionOk="0">
                  <a:moveTo>
                    <a:pt x="0" y="1"/>
                  </a:moveTo>
                  <a:cubicBezTo>
                    <a:pt x="465" y="4930"/>
                    <a:pt x="4350" y="8842"/>
                    <a:pt x="9275" y="9343"/>
                  </a:cubicBezTo>
                  <a:lnTo>
                    <a:pt x="9275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382;p77">
              <a:extLst>
                <a:ext uri="{FF2B5EF4-FFF2-40B4-BE49-F238E27FC236}">
                  <a16:creationId xmlns:a16="http://schemas.microsoft.com/office/drawing/2014/main" id="{0C4D9290-593A-5507-BE05-A5345697E66E}"/>
                </a:ext>
              </a:extLst>
            </p:cNvPr>
            <p:cNvSpPr/>
            <p:nvPr/>
          </p:nvSpPr>
          <p:spPr>
            <a:xfrm>
              <a:off x="2121325" y="1987150"/>
              <a:ext cx="244350" cy="256250"/>
            </a:xfrm>
            <a:custGeom>
              <a:avLst/>
              <a:gdLst/>
              <a:ahLst/>
              <a:cxnLst/>
              <a:rect l="l" t="t" r="r" b="b"/>
              <a:pathLst>
                <a:path w="9774" h="10250" extrusionOk="0">
                  <a:moveTo>
                    <a:pt x="0" y="1"/>
                  </a:moveTo>
                  <a:lnTo>
                    <a:pt x="0" y="10249"/>
                  </a:lnTo>
                  <a:cubicBezTo>
                    <a:pt x="5200" y="9514"/>
                    <a:pt x="9280" y="5280"/>
                    <a:pt x="97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383;p77">
              <a:extLst>
                <a:ext uri="{FF2B5EF4-FFF2-40B4-BE49-F238E27FC236}">
                  <a16:creationId xmlns:a16="http://schemas.microsoft.com/office/drawing/2014/main" id="{A2E97608-1873-C1EA-4175-E625941E7199}"/>
                </a:ext>
              </a:extLst>
            </p:cNvPr>
            <p:cNvSpPr/>
            <p:nvPr/>
          </p:nvSpPr>
          <p:spPr>
            <a:xfrm>
              <a:off x="1851375" y="1730300"/>
              <a:ext cx="206325" cy="209275"/>
            </a:xfrm>
            <a:custGeom>
              <a:avLst/>
              <a:gdLst/>
              <a:ahLst/>
              <a:cxnLst/>
              <a:rect l="l" t="t" r="r" b="b"/>
              <a:pathLst>
                <a:path w="8253" h="8371" extrusionOk="0">
                  <a:moveTo>
                    <a:pt x="8252" y="1"/>
                  </a:moveTo>
                  <a:cubicBezTo>
                    <a:pt x="3865" y="441"/>
                    <a:pt x="383" y="3959"/>
                    <a:pt x="1" y="8371"/>
                  </a:cubicBezTo>
                  <a:lnTo>
                    <a:pt x="8252" y="8371"/>
                  </a:lnTo>
                  <a:lnTo>
                    <a:pt x="8252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384;p77">
              <a:extLst>
                <a:ext uri="{FF2B5EF4-FFF2-40B4-BE49-F238E27FC236}">
                  <a16:creationId xmlns:a16="http://schemas.microsoft.com/office/drawing/2014/main" id="{46F7494C-96CE-3A2D-80E1-8D6CB8F674AF}"/>
                </a:ext>
              </a:extLst>
            </p:cNvPr>
            <p:cNvSpPr/>
            <p:nvPr/>
          </p:nvSpPr>
          <p:spPr>
            <a:xfrm>
              <a:off x="1956875" y="1835225"/>
              <a:ext cx="254975" cy="254475"/>
            </a:xfrm>
            <a:custGeom>
              <a:avLst/>
              <a:gdLst/>
              <a:ahLst/>
              <a:cxnLst/>
              <a:rect l="l" t="t" r="r" b="b"/>
              <a:pathLst>
                <a:path w="10199" h="10179" extrusionOk="0">
                  <a:moveTo>
                    <a:pt x="5097" y="1"/>
                  </a:moveTo>
                  <a:cubicBezTo>
                    <a:pt x="2296" y="1"/>
                    <a:pt x="21" y="2267"/>
                    <a:pt x="10" y="5070"/>
                  </a:cubicBezTo>
                  <a:cubicBezTo>
                    <a:pt x="0" y="7882"/>
                    <a:pt x="2271" y="10169"/>
                    <a:pt x="5081" y="10179"/>
                  </a:cubicBezTo>
                  <a:cubicBezTo>
                    <a:pt x="5088" y="10179"/>
                    <a:pt x="5095" y="10179"/>
                    <a:pt x="5102" y="10179"/>
                  </a:cubicBezTo>
                  <a:cubicBezTo>
                    <a:pt x="7903" y="10179"/>
                    <a:pt x="10178" y="7912"/>
                    <a:pt x="10189" y="5109"/>
                  </a:cubicBezTo>
                  <a:cubicBezTo>
                    <a:pt x="10199" y="2297"/>
                    <a:pt x="7928" y="10"/>
                    <a:pt x="5118" y="1"/>
                  </a:cubicBezTo>
                  <a:cubicBezTo>
                    <a:pt x="5111" y="1"/>
                    <a:pt x="5104" y="1"/>
                    <a:pt x="5097" y="1"/>
                  </a:cubicBezTo>
                  <a:close/>
                </a:path>
              </a:pathLst>
            </a:custGeom>
            <a:solidFill>
              <a:srgbClr val="F3F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796C179-AB58-8488-66A3-E45F9F76C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636" y="526026"/>
            <a:ext cx="7487016" cy="60508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51956772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D50504-9D8B-3043-2A20-940A62750640}"/>
              </a:ext>
            </a:extLst>
          </p:cNvPr>
          <p:cNvSpPr txBox="1">
            <a:spLocks/>
          </p:cNvSpPr>
          <p:nvPr/>
        </p:nvSpPr>
        <p:spPr>
          <a:xfrm>
            <a:off x="586458" y="329552"/>
            <a:ext cx="5330400" cy="76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i="1" kern="0" dirty="0">
                <a:solidFill>
                  <a:schemeClr val="bg1"/>
                </a:solidFill>
                <a:latin typeface="Exo" panose="020B0604020202020204" charset="0"/>
                <a:cs typeface="Ekkamai New" pitchFamily="2" charset="0"/>
              </a:rPr>
              <a:t>CODE</a:t>
            </a:r>
            <a:endParaRPr lang="th-TH" sz="4000" b="1" i="1" kern="0" dirty="0">
              <a:solidFill>
                <a:schemeClr val="bg1"/>
              </a:solidFill>
              <a:latin typeface="Exo" panose="020B0604020202020204" charset="0"/>
              <a:cs typeface="Ekkamai New" pitchFamily="2" charset="0"/>
            </a:endParaRPr>
          </a:p>
        </p:txBody>
      </p:sp>
      <p:grpSp>
        <p:nvGrpSpPr>
          <p:cNvPr id="5" name="Google Shape;5378;p77">
            <a:extLst>
              <a:ext uri="{FF2B5EF4-FFF2-40B4-BE49-F238E27FC236}">
                <a16:creationId xmlns:a16="http://schemas.microsoft.com/office/drawing/2014/main" id="{D1C3E331-1D02-981F-5A57-01BFCD0F043D}"/>
              </a:ext>
            </a:extLst>
          </p:cNvPr>
          <p:cNvGrpSpPr/>
          <p:nvPr/>
        </p:nvGrpSpPr>
        <p:grpSpPr>
          <a:xfrm>
            <a:off x="103154" y="458901"/>
            <a:ext cx="483304" cy="504902"/>
            <a:chOff x="1825800" y="1651625"/>
            <a:chExt cx="568125" cy="591775"/>
          </a:xfrm>
        </p:grpSpPr>
        <p:sp>
          <p:nvSpPr>
            <p:cNvPr id="6" name="Google Shape;5379;p77">
              <a:extLst>
                <a:ext uri="{FF2B5EF4-FFF2-40B4-BE49-F238E27FC236}">
                  <a16:creationId xmlns:a16="http://schemas.microsoft.com/office/drawing/2014/main" id="{55565C72-2523-5A76-609F-D9D7742AD4EC}"/>
                </a:ext>
              </a:extLst>
            </p:cNvPr>
            <p:cNvSpPr/>
            <p:nvPr/>
          </p:nvSpPr>
          <p:spPr>
            <a:xfrm>
              <a:off x="1898925" y="1777225"/>
              <a:ext cx="370875" cy="370500"/>
            </a:xfrm>
            <a:custGeom>
              <a:avLst/>
              <a:gdLst/>
              <a:ahLst/>
              <a:cxnLst/>
              <a:rect l="l" t="t" r="r" b="b"/>
              <a:pathLst>
                <a:path w="14835" h="14820" extrusionOk="0">
                  <a:moveTo>
                    <a:pt x="7417" y="0"/>
                  </a:moveTo>
                  <a:cubicBezTo>
                    <a:pt x="3338" y="0"/>
                    <a:pt x="23" y="3300"/>
                    <a:pt x="9" y="7382"/>
                  </a:cubicBezTo>
                  <a:cubicBezTo>
                    <a:pt x="1" y="9347"/>
                    <a:pt x="774" y="11235"/>
                    <a:pt x="2160" y="12630"/>
                  </a:cubicBezTo>
                  <a:cubicBezTo>
                    <a:pt x="3543" y="14025"/>
                    <a:pt x="5425" y="14811"/>
                    <a:pt x="7391" y="14819"/>
                  </a:cubicBezTo>
                  <a:cubicBezTo>
                    <a:pt x="7399" y="14819"/>
                    <a:pt x="7407" y="14819"/>
                    <a:pt x="7415" y="14819"/>
                  </a:cubicBezTo>
                  <a:cubicBezTo>
                    <a:pt x="9371" y="14819"/>
                    <a:pt x="11248" y="14046"/>
                    <a:pt x="12637" y="12668"/>
                  </a:cubicBezTo>
                  <a:cubicBezTo>
                    <a:pt x="14032" y="11283"/>
                    <a:pt x="14820" y="9402"/>
                    <a:pt x="14826" y="7437"/>
                  </a:cubicBezTo>
                  <a:cubicBezTo>
                    <a:pt x="14834" y="5472"/>
                    <a:pt x="14061" y="3584"/>
                    <a:pt x="12675" y="2189"/>
                  </a:cubicBezTo>
                  <a:cubicBezTo>
                    <a:pt x="11292" y="795"/>
                    <a:pt x="9410" y="8"/>
                    <a:pt x="7444" y="0"/>
                  </a:cubicBezTo>
                  <a:cubicBezTo>
                    <a:pt x="7435" y="0"/>
                    <a:pt x="7426" y="0"/>
                    <a:pt x="741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380;p77">
              <a:extLst>
                <a:ext uri="{FF2B5EF4-FFF2-40B4-BE49-F238E27FC236}">
                  <a16:creationId xmlns:a16="http://schemas.microsoft.com/office/drawing/2014/main" id="{17F44210-5F60-B18E-DE4E-F0BA4CB103EC}"/>
                </a:ext>
              </a:extLst>
            </p:cNvPr>
            <p:cNvSpPr/>
            <p:nvPr/>
          </p:nvSpPr>
          <p:spPr>
            <a:xfrm>
              <a:off x="2121325" y="1651625"/>
              <a:ext cx="272600" cy="287950"/>
            </a:xfrm>
            <a:custGeom>
              <a:avLst/>
              <a:gdLst/>
              <a:ahLst/>
              <a:cxnLst/>
              <a:rect l="l" t="t" r="r" b="b"/>
              <a:pathLst>
                <a:path w="10904" h="11518" extrusionOk="0">
                  <a:moveTo>
                    <a:pt x="2" y="1"/>
                  </a:moveTo>
                  <a:lnTo>
                    <a:pt x="0" y="11518"/>
                  </a:lnTo>
                  <a:lnTo>
                    <a:pt x="10904" y="11518"/>
                  </a:lnTo>
                  <a:cubicBezTo>
                    <a:pt x="10391" y="5596"/>
                    <a:pt x="5836" y="826"/>
                    <a:pt x="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381;p77">
              <a:extLst>
                <a:ext uri="{FF2B5EF4-FFF2-40B4-BE49-F238E27FC236}">
                  <a16:creationId xmlns:a16="http://schemas.microsoft.com/office/drawing/2014/main" id="{ABB8CF3C-B07C-3DD0-43B4-E47A18CB59AC}"/>
                </a:ext>
              </a:extLst>
            </p:cNvPr>
            <p:cNvSpPr/>
            <p:nvPr/>
          </p:nvSpPr>
          <p:spPr>
            <a:xfrm>
              <a:off x="1825800" y="1987150"/>
              <a:ext cx="231900" cy="233575"/>
            </a:xfrm>
            <a:custGeom>
              <a:avLst/>
              <a:gdLst/>
              <a:ahLst/>
              <a:cxnLst/>
              <a:rect l="l" t="t" r="r" b="b"/>
              <a:pathLst>
                <a:path w="9276" h="9343" extrusionOk="0">
                  <a:moveTo>
                    <a:pt x="0" y="1"/>
                  </a:moveTo>
                  <a:cubicBezTo>
                    <a:pt x="465" y="4930"/>
                    <a:pt x="4350" y="8842"/>
                    <a:pt x="9275" y="9343"/>
                  </a:cubicBezTo>
                  <a:lnTo>
                    <a:pt x="9275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382;p77">
              <a:extLst>
                <a:ext uri="{FF2B5EF4-FFF2-40B4-BE49-F238E27FC236}">
                  <a16:creationId xmlns:a16="http://schemas.microsoft.com/office/drawing/2014/main" id="{4A5DBA20-D552-4E96-B268-F899B123056A}"/>
                </a:ext>
              </a:extLst>
            </p:cNvPr>
            <p:cNvSpPr/>
            <p:nvPr/>
          </p:nvSpPr>
          <p:spPr>
            <a:xfrm>
              <a:off x="2121325" y="1987150"/>
              <a:ext cx="244350" cy="256250"/>
            </a:xfrm>
            <a:custGeom>
              <a:avLst/>
              <a:gdLst/>
              <a:ahLst/>
              <a:cxnLst/>
              <a:rect l="l" t="t" r="r" b="b"/>
              <a:pathLst>
                <a:path w="9774" h="10250" extrusionOk="0">
                  <a:moveTo>
                    <a:pt x="0" y="1"/>
                  </a:moveTo>
                  <a:lnTo>
                    <a:pt x="0" y="10249"/>
                  </a:lnTo>
                  <a:cubicBezTo>
                    <a:pt x="5200" y="9514"/>
                    <a:pt x="9280" y="5280"/>
                    <a:pt x="97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383;p77">
              <a:extLst>
                <a:ext uri="{FF2B5EF4-FFF2-40B4-BE49-F238E27FC236}">
                  <a16:creationId xmlns:a16="http://schemas.microsoft.com/office/drawing/2014/main" id="{61F106C8-F6A2-AD42-305A-844AC1A3A9BE}"/>
                </a:ext>
              </a:extLst>
            </p:cNvPr>
            <p:cNvSpPr/>
            <p:nvPr/>
          </p:nvSpPr>
          <p:spPr>
            <a:xfrm>
              <a:off x="1851375" y="1730300"/>
              <a:ext cx="206325" cy="209275"/>
            </a:xfrm>
            <a:custGeom>
              <a:avLst/>
              <a:gdLst/>
              <a:ahLst/>
              <a:cxnLst/>
              <a:rect l="l" t="t" r="r" b="b"/>
              <a:pathLst>
                <a:path w="8253" h="8371" extrusionOk="0">
                  <a:moveTo>
                    <a:pt x="8252" y="1"/>
                  </a:moveTo>
                  <a:cubicBezTo>
                    <a:pt x="3865" y="441"/>
                    <a:pt x="383" y="3959"/>
                    <a:pt x="1" y="8371"/>
                  </a:cubicBezTo>
                  <a:lnTo>
                    <a:pt x="8252" y="8371"/>
                  </a:lnTo>
                  <a:lnTo>
                    <a:pt x="8252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384;p77">
              <a:extLst>
                <a:ext uri="{FF2B5EF4-FFF2-40B4-BE49-F238E27FC236}">
                  <a16:creationId xmlns:a16="http://schemas.microsoft.com/office/drawing/2014/main" id="{1E3FA1FF-0628-74D1-AD35-5E4F9E2C60E9}"/>
                </a:ext>
              </a:extLst>
            </p:cNvPr>
            <p:cNvSpPr/>
            <p:nvPr/>
          </p:nvSpPr>
          <p:spPr>
            <a:xfrm>
              <a:off x="1956875" y="1835225"/>
              <a:ext cx="254975" cy="254475"/>
            </a:xfrm>
            <a:custGeom>
              <a:avLst/>
              <a:gdLst/>
              <a:ahLst/>
              <a:cxnLst/>
              <a:rect l="l" t="t" r="r" b="b"/>
              <a:pathLst>
                <a:path w="10199" h="10179" extrusionOk="0">
                  <a:moveTo>
                    <a:pt x="5097" y="1"/>
                  </a:moveTo>
                  <a:cubicBezTo>
                    <a:pt x="2296" y="1"/>
                    <a:pt x="21" y="2267"/>
                    <a:pt x="10" y="5070"/>
                  </a:cubicBezTo>
                  <a:cubicBezTo>
                    <a:pt x="0" y="7882"/>
                    <a:pt x="2271" y="10169"/>
                    <a:pt x="5081" y="10179"/>
                  </a:cubicBezTo>
                  <a:cubicBezTo>
                    <a:pt x="5088" y="10179"/>
                    <a:pt x="5095" y="10179"/>
                    <a:pt x="5102" y="10179"/>
                  </a:cubicBezTo>
                  <a:cubicBezTo>
                    <a:pt x="7903" y="10179"/>
                    <a:pt x="10178" y="7912"/>
                    <a:pt x="10189" y="5109"/>
                  </a:cubicBezTo>
                  <a:cubicBezTo>
                    <a:pt x="10199" y="2297"/>
                    <a:pt x="7928" y="10"/>
                    <a:pt x="5118" y="1"/>
                  </a:cubicBezTo>
                  <a:cubicBezTo>
                    <a:pt x="5111" y="1"/>
                    <a:pt x="5104" y="1"/>
                    <a:pt x="5097" y="1"/>
                  </a:cubicBezTo>
                  <a:close/>
                </a:path>
              </a:pathLst>
            </a:custGeom>
            <a:solidFill>
              <a:srgbClr val="F3F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EE1EBE0-1BF1-52A6-F880-47AE5D6B7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336"/>
          <a:stretch/>
        </p:blipFill>
        <p:spPr>
          <a:xfrm>
            <a:off x="2254313" y="566063"/>
            <a:ext cx="7441948" cy="58966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0B69A2-3B91-37A9-9EA3-809858AA7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168" y="2644693"/>
            <a:ext cx="4434300" cy="19816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485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D50504-9D8B-3043-2A20-940A62750640}"/>
              </a:ext>
            </a:extLst>
          </p:cNvPr>
          <p:cNvSpPr txBox="1">
            <a:spLocks/>
          </p:cNvSpPr>
          <p:nvPr/>
        </p:nvSpPr>
        <p:spPr>
          <a:xfrm>
            <a:off x="586458" y="329552"/>
            <a:ext cx="5330400" cy="76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i="1" kern="0" dirty="0">
                <a:solidFill>
                  <a:schemeClr val="bg1"/>
                </a:solidFill>
                <a:latin typeface="Exo" panose="020B0604020202020204" charset="0"/>
                <a:cs typeface="Ekkamai New" pitchFamily="2" charset="0"/>
              </a:rPr>
              <a:t>CODE</a:t>
            </a:r>
            <a:endParaRPr lang="th-TH" sz="4000" b="1" i="1" kern="0" dirty="0">
              <a:solidFill>
                <a:schemeClr val="bg1"/>
              </a:solidFill>
              <a:latin typeface="Exo" panose="020B0604020202020204" charset="0"/>
              <a:cs typeface="Ekkamai New" pitchFamily="2" charset="0"/>
            </a:endParaRPr>
          </a:p>
        </p:txBody>
      </p:sp>
      <p:grpSp>
        <p:nvGrpSpPr>
          <p:cNvPr id="6" name="Google Shape;5378;p77">
            <a:extLst>
              <a:ext uri="{FF2B5EF4-FFF2-40B4-BE49-F238E27FC236}">
                <a16:creationId xmlns:a16="http://schemas.microsoft.com/office/drawing/2014/main" id="{0F817B65-A854-7FE7-BD25-E3086A93E2B9}"/>
              </a:ext>
            </a:extLst>
          </p:cNvPr>
          <p:cNvGrpSpPr/>
          <p:nvPr/>
        </p:nvGrpSpPr>
        <p:grpSpPr>
          <a:xfrm>
            <a:off x="103154" y="458901"/>
            <a:ext cx="483304" cy="504902"/>
            <a:chOff x="1825800" y="1651625"/>
            <a:chExt cx="568125" cy="591775"/>
          </a:xfrm>
        </p:grpSpPr>
        <p:sp>
          <p:nvSpPr>
            <p:cNvPr id="7" name="Google Shape;5379;p77">
              <a:extLst>
                <a:ext uri="{FF2B5EF4-FFF2-40B4-BE49-F238E27FC236}">
                  <a16:creationId xmlns:a16="http://schemas.microsoft.com/office/drawing/2014/main" id="{53C5FDAC-3DF1-5444-096F-EA03A28539B5}"/>
                </a:ext>
              </a:extLst>
            </p:cNvPr>
            <p:cNvSpPr/>
            <p:nvPr/>
          </p:nvSpPr>
          <p:spPr>
            <a:xfrm>
              <a:off x="1898925" y="1777225"/>
              <a:ext cx="370875" cy="370500"/>
            </a:xfrm>
            <a:custGeom>
              <a:avLst/>
              <a:gdLst/>
              <a:ahLst/>
              <a:cxnLst/>
              <a:rect l="l" t="t" r="r" b="b"/>
              <a:pathLst>
                <a:path w="14835" h="14820" extrusionOk="0">
                  <a:moveTo>
                    <a:pt x="7417" y="0"/>
                  </a:moveTo>
                  <a:cubicBezTo>
                    <a:pt x="3338" y="0"/>
                    <a:pt x="23" y="3300"/>
                    <a:pt x="9" y="7382"/>
                  </a:cubicBezTo>
                  <a:cubicBezTo>
                    <a:pt x="1" y="9347"/>
                    <a:pt x="774" y="11235"/>
                    <a:pt x="2160" y="12630"/>
                  </a:cubicBezTo>
                  <a:cubicBezTo>
                    <a:pt x="3543" y="14025"/>
                    <a:pt x="5425" y="14811"/>
                    <a:pt x="7391" y="14819"/>
                  </a:cubicBezTo>
                  <a:cubicBezTo>
                    <a:pt x="7399" y="14819"/>
                    <a:pt x="7407" y="14819"/>
                    <a:pt x="7415" y="14819"/>
                  </a:cubicBezTo>
                  <a:cubicBezTo>
                    <a:pt x="9371" y="14819"/>
                    <a:pt x="11248" y="14046"/>
                    <a:pt x="12637" y="12668"/>
                  </a:cubicBezTo>
                  <a:cubicBezTo>
                    <a:pt x="14032" y="11283"/>
                    <a:pt x="14820" y="9402"/>
                    <a:pt x="14826" y="7437"/>
                  </a:cubicBezTo>
                  <a:cubicBezTo>
                    <a:pt x="14834" y="5472"/>
                    <a:pt x="14061" y="3584"/>
                    <a:pt x="12675" y="2189"/>
                  </a:cubicBezTo>
                  <a:cubicBezTo>
                    <a:pt x="11292" y="795"/>
                    <a:pt x="9410" y="8"/>
                    <a:pt x="7444" y="0"/>
                  </a:cubicBezTo>
                  <a:cubicBezTo>
                    <a:pt x="7435" y="0"/>
                    <a:pt x="7426" y="0"/>
                    <a:pt x="741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380;p77">
              <a:extLst>
                <a:ext uri="{FF2B5EF4-FFF2-40B4-BE49-F238E27FC236}">
                  <a16:creationId xmlns:a16="http://schemas.microsoft.com/office/drawing/2014/main" id="{8621535D-AC67-FAD3-3460-DA58927820E9}"/>
                </a:ext>
              </a:extLst>
            </p:cNvPr>
            <p:cNvSpPr/>
            <p:nvPr/>
          </p:nvSpPr>
          <p:spPr>
            <a:xfrm>
              <a:off x="2121325" y="1651625"/>
              <a:ext cx="272600" cy="287950"/>
            </a:xfrm>
            <a:custGeom>
              <a:avLst/>
              <a:gdLst/>
              <a:ahLst/>
              <a:cxnLst/>
              <a:rect l="l" t="t" r="r" b="b"/>
              <a:pathLst>
                <a:path w="10904" h="11518" extrusionOk="0">
                  <a:moveTo>
                    <a:pt x="2" y="1"/>
                  </a:moveTo>
                  <a:lnTo>
                    <a:pt x="0" y="11518"/>
                  </a:lnTo>
                  <a:lnTo>
                    <a:pt x="10904" y="11518"/>
                  </a:lnTo>
                  <a:cubicBezTo>
                    <a:pt x="10391" y="5596"/>
                    <a:pt x="5836" y="826"/>
                    <a:pt x="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381;p77">
              <a:extLst>
                <a:ext uri="{FF2B5EF4-FFF2-40B4-BE49-F238E27FC236}">
                  <a16:creationId xmlns:a16="http://schemas.microsoft.com/office/drawing/2014/main" id="{B0F8D0E9-1E53-A578-D5A1-5FE2B76D0F79}"/>
                </a:ext>
              </a:extLst>
            </p:cNvPr>
            <p:cNvSpPr/>
            <p:nvPr/>
          </p:nvSpPr>
          <p:spPr>
            <a:xfrm>
              <a:off x="1825800" y="1987150"/>
              <a:ext cx="231900" cy="233575"/>
            </a:xfrm>
            <a:custGeom>
              <a:avLst/>
              <a:gdLst/>
              <a:ahLst/>
              <a:cxnLst/>
              <a:rect l="l" t="t" r="r" b="b"/>
              <a:pathLst>
                <a:path w="9276" h="9343" extrusionOk="0">
                  <a:moveTo>
                    <a:pt x="0" y="1"/>
                  </a:moveTo>
                  <a:cubicBezTo>
                    <a:pt x="465" y="4930"/>
                    <a:pt x="4350" y="8842"/>
                    <a:pt x="9275" y="9343"/>
                  </a:cubicBezTo>
                  <a:lnTo>
                    <a:pt x="9275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382;p77">
              <a:extLst>
                <a:ext uri="{FF2B5EF4-FFF2-40B4-BE49-F238E27FC236}">
                  <a16:creationId xmlns:a16="http://schemas.microsoft.com/office/drawing/2014/main" id="{7D100ADD-70D3-38DD-39A7-212DEA65CA1B}"/>
                </a:ext>
              </a:extLst>
            </p:cNvPr>
            <p:cNvSpPr/>
            <p:nvPr/>
          </p:nvSpPr>
          <p:spPr>
            <a:xfrm>
              <a:off x="2121325" y="1987150"/>
              <a:ext cx="244350" cy="256250"/>
            </a:xfrm>
            <a:custGeom>
              <a:avLst/>
              <a:gdLst/>
              <a:ahLst/>
              <a:cxnLst/>
              <a:rect l="l" t="t" r="r" b="b"/>
              <a:pathLst>
                <a:path w="9774" h="10250" extrusionOk="0">
                  <a:moveTo>
                    <a:pt x="0" y="1"/>
                  </a:moveTo>
                  <a:lnTo>
                    <a:pt x="0" y="10249"/>
                  </a:lnTo>
                  <a:cubicBezTo>
                    <a:pt x="5200" y="9514"/>
                    <a:pt x="9280" y="5280"/>
                    <a:pt x="97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383;p77">
              <a:extLst>
                <a:ext uri="{FF2B5EF4-FFF2-40B4-BE49-F238E27FC236}">
                  <a16:creationId xmlns:a16="http://schemas.microsoft.com/office/drawing/2014/main" id="{54818418-B2B8-B52E-4F2A-84336918A67F}"/>
                </a:ext>
              </a:extLst>
            </p:cNvPr>
            <p:cNvSpPr/>
            <p:nvPr/>
          </p:nvSpPr>
          <p:spPr>
            <a:xfrm>
              <a:off x="1851375" y="1730300"/>
              <a:ext cx="206325" cy="209275"/>
            </a:xfrm>
            <a:custGeom>
              <a:avLst/>
              <a:gdLst/>
              <a:ahLst/>
              <a:cxnLst/>
              <a:rect l="l" t="t" r="r" b="b"/>
              <a:pathLst>
                <a:path w="8253" h="8371" extrusionOk="0">
                  <a:moveTo>
                    <a:pt x="8252" y="1"/>
                  </a:moveTo>
                  <a:cubicBezTo>
                    <a:pt x="3865" y="441"/>
                    <a:pt x="383" y="3959"/>
                    <a:pt x="1" y="8371"/>
                  </a:cubicBezTo>
                  <a:lnTo>
                    <a:pt x="8252" y="8371"/>
                  </a:lnTo>
                  <a:lnTo>
                    <a:pt x="8252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384;p77">
              <a:extLst>
                <a:ext uri="{FF2B5EF4-FFF2-40B4-BE49-F238E27FC236}">
                  <a16:creationId xmlns:a16="http://schemas.microsoft.com/office/drawing/2014/main" id="{21DC0DB8-FC52-0BAC-4F99-D01110640A8D}"/>
                </a:ext>
              </a:extLst>
            </p:cNvPr>
            <p:cNvSpPr/>
            <p:nvPr/>
          </p:nvSpPr>
          <p:spPr>
            <a:xfrm>
              <a:off x="1956875" y="1835225"/>
              <a:ext cx="254975" cy="254475"/>
            </a:xfrm>
            <a:custGeom>
              <a:avLst/>
              <a:gdLst/>
              <a:ahLst/>
              <a:cxnLst/>
              <a:rect l="l" t="t" r="r" b="b"/>
              <a:pathLst>
                <a:path w="10199" h="10179" extrusionOk="0">
                  <a:moveTo>
                    <a:pt x="5097" y="1"/>
                  </a:moveTo>
                  <a:cubicBezTo>
                    <a:pt x="2296" y="1"/>
                    <a:pt x="21" y="2267"/>
                    <a:pt x="10" y="5070"/>
                  </a:cubicBezTo>
                  <a:cubicBezTo>
                    <a:pt x="0" y="7882"/>
                    <a:pt x="2271" y="10169"/>
                    <a:pt x="5081" y="10179"/>
                  </a:cubicBezTo>
                  <a:cubicBezTo>
                    <a:pt x="5088" y="10179"/>
                    <a:pt x="5095" y="10179"/>
                    <a:pt x="5102" y="10179"/>
                  </a:cubicBezTo>
                  <a:cubicBezTo>
                    <a:pt x="7903" y="10179"/>
                    <a:pt x="10178" y="7912"/>
                    <a:pt x="10189" y="5109"/>
                  </a:cubicBezTo>
                  <a:cubicBezTo>
                    <a:pt x="10199" y="2297"/>
                    <a:pt x="7928" y="10"/>
                    <a:pt x="5118" y="1"/>
                  </a:cubicBezTo>
                  <a:cubicBezTo>
                    <a:pt x="5111" y="1"/>
                    <a:pt x="5104" y="1"/>
                    <a:pt x="5097" y="1"/>
                  </a:cubicBezTo>
                  <a:close/>
                </a:path>
              </a:pathLst>
            </a:custGeom>
            <a:solidFill>
              <a:srgbClr val="F3F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5C13A39-A1F1-8A03-0782-96CE82809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205" y="458901"/>
            <a:ext cx="7497822" cy="60821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6583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D50504-9D8B-3043-2A20-940A62750640}"/>
              </a:ext>
            </a:extLst>
          </p:cNvPr>
          <p:cNvSpPr txBox="1">
            <a:spLocks/>
          </p:cNvSpPr>
          <p:nvPr/>
        </p:nvSpPr>
        <p:spPr>
          <a:xfrm>
            <a:off x="586458" y="329552"/>
            <a:ext cx="5330400" cy="76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i="1" kern="0" dirty="0">
                <a:solidFill>
                  <a:schemeClr val="bg1"/>
                </a:solidFill>
                <a:latin typeface="Exo" panose="020B0604020202020204" charset="0"/>
                <a:cs typeface="Ekkamai New" pitchFamily="2" charset="0"/>
              </a:rPr>
              <a:t>CODE</a:t>
            </a:r>
            <a:endParaRPr lang="th-TH" sz="4000" b="1" i="1" kern="0" dirty="0">
              <a:solidFill>
                <a:schemeClr val="bg1"/>
              </a:solidFill>
              <a:latin typeface="Exo" panose="020B0604020202020204" charset="0"/>
              <a:cs typeface="Ekkamai New" pitchFamily="2" charset="0"/>
            </a:endParaRPr>
          </a:p>
        </p:txBody>
      </p:sp>
      <p:grpSp>
        <p:nvGrpSpPr>
          <p:cNvPr id="6" name="Google Shape;5378;p77">
            <a:extLst>
              <a:ext uri="{FF2B5EF4-FFF2-40B4-BE49-F238E27FC236}">
                <a16:creationId xmlns:a16="http://schemas.microsoft.com/office/drawing/2014/main" id="{AB95BCFB-3252-1AD2-C0E6-3CF01EB360B5}"/>
              </a:ext>
            </a:extLst>
          </p:cNvPr>
          <p:cNvGrpSpPr/>
          <p:nvPr/>
        </p:nvGrpSpPr>
        <p:grpSpPr>
          <a:xfrm>
            <a:off x="103154" y="458901"/>
            <a:ext cx="483304" cy="504902"/>
            <a:chOff x="1825800" y="1651625"/>
            <a:chExt cx="568125" cy="591775"/>
          </a:xfrm>
        </p:grpSpPr>
        <p:sp>
          <p:nvSpPr>
            <p:cNvPr id="7" name="Google Shape;5379;p77">
              <a:extLst>
                <a:ext uri="{FF2B5EF4-FFF2-40B4-BE49-F238E27FC236}">
                  <a16:creationId xmlns:a16="http://schemas.microsoft.com/office/drawing/2014/main" id="{24A9852B-5C81-2853-4D35-84AAA20AA5A8}"/>
                </a:ext>
              </a:extLst>
            </p:cNvPr>
            <p:cNvSpPr/>
            <p:nvPr/>
          </p:nvSpPr>
          <p:spPr>
            <a:xfrm>
              <a:off x="1898925" y="1777225"/>
              <a:ext cx="370875" cy="370500"/>
            </a:xfrm>
            <a:custGeom>
              <a:avLst/>
              <a:gdLst/>
              <a:ahLst/>
              <a:cxnLst/>
              <a:rect l="l" t="t" r="r" b="b"/>
              <a:pathLst>
                <a:path w="14835" h="14820" extrusionOk="0">
                  <a:moveTo>
                    <a:pt x="7417" y="0"/>
                  </a:moveTo>
                  <a:cubicBezTo>
                    <a:pt x="3338" y="0"/>
                    <a:pt x="23" y="3300"/>
                    <a:pt x="9" y="7382"/>
                  </a:cubicBezTo>
                  <a:cubicBezTo>
                    <a:pt x="1" y="9347"/>
                    <a:pt x="774" y="11235"/>
                    <a:pt x="2160" y="12630"/>
                  </a:cubicBezTo>
                  <a:cubicBezTo>
                    <a:pt x="3543" y="14025"/>
                    <a:pt x="5425" y="14811"/>
                    <a:pt x="7391" y="14819"/>
                  </a:cubicBezTo>
                  <a:cubicBezTo>
                    <a:pt x="7399" y="14819"/>
                    <a:pt x="7407" y="14819"/>
                    <a:pt x="7415" y="14819"/>
                  </a:cubicBezTo>
                  <a:cubicBezTo>
                    <a:pt x="9371" y="14819"/>
                    <a:pt x="11248" y="14046"/>
                    <a:pt x="12637" y="12668"/>
                  </a:cubicBezTo>
                  <a:cubicBezTo>
                    <a:pt x="14032" y="11283"/>
                    <a:pt x="14820" y="9402"/>
                    <a:pt x="14826" y="7437"/>
                  </a:cubicBezTo>
                  <a:cubicBezTo>
                    <a:pt x="14834" y="5472"/>
                    <a:pt x="14061" y="3584"/>
                    <a:pt x="12675" y="2189"/>
                  </a:cubicBezTo>
                  <a:cubicBezTo>
                    <a:pt x="11292" y="795"/>
                    <a:pt x="9410" y="8"/>
                    <a:pt x="7444" y="0"/>
                  </a:cubicBezTo>
                  <a:cubicBezTo>
                    <a:pt x="7435" y="0"/>
                    <a:pt x="7426" y="0"/>
                    <a:pt x="741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380;p77">
              <a:extLst>
                <a:ext uri="{FF2B5EF4-FFF2-40B4-BE49-F238E27FC236}">
                  <a16:creationId xmlns:a16="http://schemas.microsoft.com/office/drawing/2014/main" id="{02069E9F-0749-2F65-4C36-463D54038DDB}"/>
                </a:ext>
              </a:extLst>
            </p:cNvPr>
            <p:cNvSpPr/>
            <p:nvPr/>
          </p:nvSpPr>
          <p:spPr>
            <a:xfrm>
              <a:off x="2121325" y="1651625"/>
              <a:ext cx="272600" cy="287950"/>
            </a:xfrm>
            <a:custGeom>
              <a:avLst/>
              <a:gdLst/>
              <a:ahLst/>
              <a:cxnLst/>
              <a:rect l="l" t="t" r="r" b="b"/>
              <a:pathLst>
                <a:path w="10904" h="11518" extrusionOk="0">
                  <a:moveTo>
                    <a:pt x="2" y="1"/>
                  </a:moveTo>
                  <a:lnTo>
                    <a:pt x="0" y="11518"/>
                  </a:lnTo>
                  <a:lnTo>
                    <a:pt x="10904" y="11518"/>
                  </a:lnTo>
                  <a:cubicBezTo>
                    <a:pt x="10391" y="5596"/>
                    <a:pt x="5836" y="826"/>
                    <a:pt x="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381;p77">
              <a:extLst>
                <a:ext uri="{FF2B5EF4-FFF2-40B4-BE49-F238E27FC236}">
                  <a16:creationId xmlns:a16="http://schemas.microsoft.com/office/drawing/2014/main" id="{77062A62-C4F9-191C-A5FB-27C4685F2A22}"/>
                </a:ext>
              </a:extLst>
            </p:cNvPr>
            <p:cNvSpPr/>
            <p:nvPr/>
          </p:nvSpPr>
          <p:spPr>
            <a:xfrm>
              <a:off x="1825800" y="1987150"/>
              <a:ext cx="231900" cy="233575"/>
            </a:xfrm>
            <a:custGeom>
              <a:avLst/>
              <a:gdLst/>
              <a:ahLst/>
              <a:cxnLst/>
              <a:rect l="l" t="t" r="r" b="b"/>
              <a:pathLst>
                <a:path w="9276" h="9343" extrusionOk="0">
                  <a:moveTo>
                    <a:pt x="0" y="1"/>
                  </a:moveTo>
                  <a:cubicBezTo>
                    <a:pt x="465" y="4930"/>
                    <a:pt x="4350" y="8842"/>
                    <a:pt x="9275" y="9343"/>
                  </a:cubicBezTo>
                  <a:lnTo>
                    <a:pt x="9275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382;p77">
              <a:extLst>
                <a:ext uri="{FF2B5EF4-FFF2-40B4-BE49-F238E27FC236}">
                  <a16:creationId xmlns:a16="http://schemas.microsoft.com/office/drawing/2014/main" id="{C32D070F-5CD4-5039-B6EA-C62F335B01B2}"/>
                </a:ext>
              </a:extLst>
            </p:cNvPr>
            <p:cNvSpPr/>
            <p:nvPr/>
          </p:nvSpPr>
          <p:spPr>
            <a:xfrm>
              <a:off x="2121325" y="1987150"/>
              <a:ext cx="244350" cy="256250"/>
            </a:xfrm>
            <a:custGeom>
              <a:avLst/>
              <a:gdLst/>
              <a:ahLst/>
              <a:cxnLst/>
              <a:rect l="l" t="t" r="r" b="b"/>
              <a:pathLst>
                <a:path w="9774" h="10250" extrusionOk="0">
                  <a:moveTo>
                    <a:pt x="0" y="1"/>
                  </a:moveTo>
                  <a:lnTo>
                    <a:pt x="0" y="10249"/>
                  </a:lnTo>
                  <a:cubicBezTo>
                    <a:pt x="5200" y="9514"/>
                    <a:pt x="9280" y="5280"/>
                    <a:pt x="97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383;p77">
              <a:extLst>
                <a:ext uri="{FF2B5EF4-FFF2-40B4-BE49-F238E27FC236}">
                  <a16:creationId xmlns:a16="http://schemas.microsoft.com/office/drawing/2014/main" id="{98F0AF22-6753-4916-756F-26FBDB4616B6}"/>
                </a:ext>
              </a:extLst>
            </p:cNvPr>
            <p:cNvSpPr/>
            <p:nvPr/>
          </p:nvSpPr>
          <p:spPr>
            <a:xfrm>
              <a:off x="1851375" y="1730300"/>
              <a:ext cx="206325" cy="209275"/>
            </a:xfrm>
            <a:custGeom>
              <a:avLst/>
              <a:gdLst/>
              <a:ahLst/>
              <a:cxnLst/>
              <a:rect l="l" t="t" r="r" b="b"/>
              <a:pathLst>
                <a:path w="8253" h="8371" extrusionOk="0">
                  <a:moveTo>
                    <a:pt x="8252" y="1"/>
                  </a:moveTo>
                  <a:cubicBezTo>
                    <a:pt x="3865" y="441"/>
                    <a:pt x="383" y="3959"/>
                    <a:pt x="1" y="8371"/>
                  </a:cubicBezTo>
                  <a:lnTo>
                    <a:pt x="8252" y="8371"/>
                  </a:lnTo>
                  <a:lnTo>
                    <a:pt x="8252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384;p77">
              <a:extLst>
                <a:ext uri="{FF2B5EF4-FFF2-40B4-BE49-F238E27FC236}">
                  <a16:creationId xmlns:a16="http://schemas.microsoft.com/office/drawing/2014/main" id="{E4D32120-7B88-0E4F-E13F-6EA9F6695D17}"/>
                </a:ext>
              </a:extLst>
            </p:cNvPr>
            <p:cNvSpPr/>
            <p:nvPr/>
          </p:nvSpPr>
          <p:spPr>
            <a:xfrm>
              <a:off x="1956875" y="1835225"/>
              <a:ext cx="254975" cy="254475"/>
            </a:xfrm>
            <a:custGeom>
              <a:avLst/>
              <a:gdLst/>
              <a:ahLst/>
              <a:cxnLst/>
              <a:rect l="l" t="t" r="r" b="b"/>
              <a:pathLst>
                <a:path w="10199" h="10179" extrusionOk="0">
                  <a:moveTo>
                    <a:pt x="5097" y="1"/>
                  </a:moveTo>
                  <a:cubicBezTo>
                    <a:pt x="2296" y="1"/>
                    <a:pt x="21" y="2267"/>
                    <a:pt x="10" y="5070"/>
                  </a:cubicBezTo>
                  <a:cubicBezTo>
                    <a:pt x="0" y="7882"/>
                    <a:pt x="2271" y="10169"/>
                    <a:pt x="5081" y="10179"/>
                  </a:cubicBezTo>
                  <a:cubicBezTo>
                    <a:pt x="5088" y="10179"/>
                    <a:pt x="5095" y="10179"/>
                    <a:pt x="5102" y="10179"/>
                  </a:cubicBezTo>
                  <a:cubicBezTo>
                    <a:pt x="7903" y="10179"/>
                    <a:pt x="10178" y="7912"/>
                    <a:pt x="10189" y="5109"/>
                  </a:cubicBezTo>
                  <a:cubicBezTo>
                    <a:pt x="10199" y="2297"/>
                    <a:pt x="7928" y="10"/>
                    <a:pt x="5118" y="1"/>
                  </a:cubicBezTo>
                  <a:cubicBezTo>
                    <a:pt x="5111" y="1"/>
                    <a:pt x="5104" y="1"/>
                    <a:pt x="5097" y="1"/>
                  </a:cubicBezTo>
                  <a:close/>
                </a:path>
              </a:pathLst>
            </a:custGeom>
            <a:solidFill>
              <a:srgbClr val="F3F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C229260-187C-D901-064B-78D475CC1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605" y="526026"/>
            <a:ext cx="6805693" cy="58747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9547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D50504-9D8B-3043-2A20-940A62750640}"/>
              </a:ext>
            </a:extLst>
          </p:cNvPr>
          <p:cNvSpPr txBox="1">
            <a:spLocks/>
          </p:cNvSpPr>
          <p:nvPr/>
        </p:nvSpPr>
        <p:spPr>
          <a:xfrm>
            <a:off x="586458" y="329552"/>
            <a:ext cx="5330400" cy="76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i="1" kern="0" dirty="0">
                <a:solidFill>
                  <a:schemeClr val="bg1"/>
                </a:solidFill>
                <a:latin typeface="Exo" panose="020B0604020202020204" charset="0"/>
                <a:cs typeface="Ekkamai New" pitchFamily="2" charset="0"/>
              </a:rPr>
              <a:t>CODE</a:t>
            </a:r>
            <a:endParaRPr lang="th-TH" sz="4000" b="1" i="1" kern="0" dirty="0">
              <a:solidFill>
                <a:schemeClr val="bg1"/>
              </a:solidFill>
              <a:latin typeface="Exo" panose="020B0604020202020204" charset="0"/>
              <a:cs typeface="Ekkamai New" pitchFamily="2" charset="0"/>
            </a:endParaRPr>
          </a:p>
        </p:txBody>
      </p:sp>
      <p:grpSp>
        <p:nvGrpSpPr>
          <p:cNvPr id="6" name="Google Shape;5378;p77">
            <a:extLst>
              <a:ext uri="{FF2B5EF4-FFF2-40B4-BE49-F238E27FC236}">
                <a16:creationId xmlns:a16="http://schemas.microsoft.com/office/drawing/2014/main" id="{404AAA9C-F89C-6A06-249F-9C1A0DEF4D1A}"/>
              </a:ext>
            </a:extLst>
          </p:cNvPr>
          <p:cNvGrpSpPr/>
          <p:nvPr/>
        </p:nvGrpSpPr>
        <p:grpSpPr>
          <a:xfrm>
            <a:off x="103154" y="458901"/>
            <a:ext cx="483304" cy="504902"/>
            <a:chOff x="1825800" y="1651625"/>
            <a:chExt cx="568125" cy="591775"/>
          </a:xfrm>
        </p:grpSpPr>
        <p:sp>
          <p:nvSpPr>
            <p:cNvPr id="7" name="Google Shape;5379;p77">
              <a:extLst>
                <a:ext uri="{FF2B5EF4-FFF2-40B4-BE49-F238E27FC236}">
                  <a16:creationId xmlns:a16="http://schemas.microsoft.com/office/drawing/2014/main" id="{764AFE6A-8BE5-4424-3F70-FC3B783DC7D9}"/>
                </a:ext>
              </a:extLst>
            </p:cNvPr>
            <p:cNvSpPr/>
            <p:nvPr/>
          </p:nvSpPr>
          <p:spPr>
            <a:xfrm>
              <a:off x="1898925" y="1777225"/>
              <a:ext cx="370875" cy="370500"/>
            </a:xfrm>
            <a:custGeom>
              <a:avLst/>
              <a:gdLst/>
              <a:ahLst/>
              <a:cxnLst/>
              <a:rect l="l" t="t" r="r" b="b"/>
              <a:pathLst>
                <a:path w="14835" h="14820" extrusionOk="0">
                  <a:moveTo>
                    <a:pt x="7417" y="0"/>
                  </a:moveTo>
                  <a:cubicBezTo>
                    <a:pt x="3338" y="0"/>
                    <a:pt x="23" y="3300"/>
                    <a:pt x="9" y="7382"/>
                  </a:cubicBezTo>
                  <a:cubicBezTo>
                    <a:pt x="1" y="9347"/>
                    <a:pt x="774" y="11235"/>
                    <a:pt x="2160" y="12630"/>
                  </a:cubicBezTo>
                  <a:cubicBezTo>
                    <a:pt x="3543" y="14025"/>
                    <a:pt x="5425" y="14811"/>
                    <a:pt x="7391" y="14819"/>
                  </a:cubicBezTo>
                  <a:cubicBezTo>
                    <a:pt x="7399" y="14819"/>
                    <a:pt x="7407" y="14819"/>
                    <a:pt x="7415" y="14819"/>
                  </a:cubicBezTo>
                  <a:cubicBezTo>
                    <a:pt x="9371" y="14819"/>
                    <a:pt x="11248" y="14046"/>
                    <a:pt x="12637" y="12668"/>
                  </a:cubicBezTo>
                  <a:cubicBezTo>
                    <a:pt x="14032" y="11283"/>
                    <a:pt x="14820" y="9402"/>
                    <a:pt x="14826" y="7437"/>
                  </a:cubicBezTo>
                  <a:cubicBezTo>
                    <a:pt x="14834" y="5472"/>
                    <a:pt x="14061" y="3584"/>
                    <a:pt x="12675" y="2189"/>
                  </a:cubicBezTo>
                  <a:cubicBezTo>
                    <a:pt x="11292" y="795"/>
                    <a:pt x="9410" y="8"/>
                    <a:pt x="7444" y="0"/>
                  </a:cubicBezTo>
                  <a:cubicBezTo>
                    <a:pt x="7435" y="0"/>
                    <a:pt x="7426" y="0"/>
                    <a:pt x="741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380;p77">
              <a:extLst>
                <a:ext uri="{FF2B5EF4-FFF2-40B4-BE49-F238E27FC236}">
                  <a16:creationId xmlns:a16="http://schemas.microsoft.com/office/drawing/2014/main" id="{6D295C03-ABB8-94B7-9642-AF0C0404950A}"/>
                </a:ext>
              </a:extLst>
            </p:cNvPr>
            <p:cNvSpPr/>
            <p:nvPr/>
          </p:nvSpPr>
          <p:spPr>
            <a:xfrm>
              <a:off x="2121325" y="1651625"/>
              <a:ext cx="272600" cy="287950"/>
            </a:xfrm>
            <a:custGeom>
              <a:avLst/>
              <a:gdLst/>
              <a:ahLst/>
              <a:cxnLst/>
              <a:rect l="l" t="t" r="r" b="b"/>
              <a:pathLst>
                <a:path w="10904" h="11518" extrusionOk="0">
                  <a:moveTo>
                    <a:pt x="2" y="1"/>
                  </a:moveTo>
                  <a:lnTo>
                    <a:pt x="0" y="11518"/>
                  </a:lnTo>
                  <a:lnTo>
                    <a:pt x="10904" y="11518"/>
                  </a:lnTo>
                  <a:cubicBezTo>
                    <a:pt x="10391" y="5596"/>
                    <a:pt x="5836" y="826"/>
                    <a:pt x="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381;p77">
              <a:extLst>
                <a:ext uri="{FF2B5EF4-FFF2-40B4-BE49-F238E27FC236}">
                  <a16:creationId xmlns:a16="http://schemas.microsoft.com/office/drawing/2014/main" id="{EAD16074-A98C-A5A6-4975-E39472C7EFB7}"/>
                </a:ext>
              </a:extLst>
            </p:cNvPr>
            <p:cNvSpPr/>
            <p:nvPr/>
          </p:nvSpPr>
          <p:spPr>
            <a:xfrm>
              <a:off x="1825800" y="1987150"/>
              <a:ext cx="231900" cy="233575"/>
            </a:xfrm>
            <a:custGeom>
              <a:avLst/>
              <a:gdLst/>
              <a:ahLst/>
              <a:cxnLst/>
              <a:rect l="l" t="t" r="r" b="b"/>
              <a:pathLst>
                <a:path w="9276" h="9343" extrusionOk="0">
                  <a:moveTo>
                    <a:pt x="0" y="1"/>
                  </a:moveTo>
                  <a:cubicBezTo>
                    <a:pt x="465" y="4930"/>
                    <a:pt x="4350" y="8842"/>
                    <a:pt x="9275" y="9343"/>
                  </a:cubicBezTo>
                  <a:lnTo>
                    <a:pt x="9275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382;p77">
              <a:extLst>
                <a:ext uri="{FF2B5EF4-FFF2-40B4-BE49-F238E27FC236}">
                  <a16:creationId xmlns:a16="http://schemas.microsoft.com/office/drawing/2014/main" id="{F16500E8-5369-2CCB-BB66-F5C2751C046E}"/>
                </a:ext>
              </a:extLst>
            </p:cNvPr>
            <p:cNvSpPr/>
            <p:nvPr/>
          </p:nvSpPr>
          <p:spPr>
            <a:xfrm>
              <a:off x="2121325" y="1987150"/>
              <a:ext cx="244350" cy="256250"/>
            </a:xfrm>
            <a:custGeom>
              <a:avLst/>
              <a:gdLst/>
              <a:ahLst/>
              <a:cxnLst/>
              <a:rect l="l" t="t" r="r" b="b"/>
              <a:pathLst>
                <a:path w="9774" h="10250" extrusionOk="0">
                  <a:moveTo>
                    <a:pt x="0" y="1"/>
                  </a:moveTo>
                  <a:lnTo>
                    <a:pt x="0" y="10249"/>
                  </a:lnTo>
                  <a:cubicBezTo>
                    <a:pt x="5200" y="9514"/>
                    <a:pt x="9280" y="5280"/>
                    <a:pt x="97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383;p77">
              <a:extLst>
                <a:ext uri="{FF2B5EF4-FFF2-40B4-BE49-F238E27FC236}">
                  <a16:creationId xmlns:a16="http://schemas.microsoft.com/office/drawing/2014/main" id="{1EA534E4-BFDC-CE9B-8770-DFBE15BBDD64}"/>
                </a:ext>
              </a:extLst>
            </p:cNvPr>
            <p:cNvSpPr/>
            <p:nvPr/>
          </p:nvSpPr>
          <p:spPr>
            <a:xfrm>
              <a:off x="1851375" y="1730300"/>
              <a:ext cx="206325" cy="209275"/>
            </a:xfrm>
            <a:custGeom>
              <a:avLst/>
              <a:gdLst/>
              <a:ahLst/>
              <a:cxnLst/>
              <a:rect l="l" t="t" r="r" b="b"/>
              <a:pathLst>
                <a:path w="8253" h="8371" extrusionOk="0">
                  <a:moveTo>
                    <a:pt x="8252" y="1"/>
                  </a:moveTo>
                  <a:cubicBezTo>
                    <a:pt x="3865" y="441"/>
                    <a:pt x="383" y="3959"/>
                    <a:pt x="1" y="8371"/>
                  </a:cubicBezTo>
                  <a:lnTo>
                    <a:pt x="8252" y="8371"/>
                  </a:lnTo>
                  <a:lnTo>
                    <a:pt x="8252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384;p77">
              <a:extLst>
                <a:ext uri="{FF2B5EF4-FFF2-40B4-BE49-F238E27FC236}">
                  <a16:creationId xmlns:a16="http://schemas.microsoft.com/office/drawing/2014/main" id="{8CFA30B3-FB45-EB4C-9261-692B6CB2CA01}"/>
                </a:ext>
              </a:extLst>
            </p:cNvPr>
            <p:cNvSpPr/>
            <p:nvPr/>
          </p:nvSpPr>
          <p:spPr>
            <a:xfrm>
              <a:off x="1956875" y="1835225"/>
              <a:ext cx="254975" cy="254475"/>
            </a:xfrm>
            <a:custGeom>
              <a:avLst/>
              <a:gdLst/>
              <a:ahLst/>
              <a:cxnLst/>
              <a:rect l="l" t="t" r="r" b="b"/>
              <a:pathLst>
                <a:path w="10199" h="10179" extrusionOk="0">
                  <a:moveTo>
                    <a:pt x="5097" y="1"/>
                  </a:moveTo>
                  <a:cubicBezTo>
                    <a:pt x="2296" y="1"/>
                    <a:pt x="21" y="2267"/>
                    <a:pt x="10" y="5070"/>
                  </a:cubicBezTo>
                  <a:cubicBezTo>
                    <a:pt x="0" y="7882"/>
                    <a:pt x="2271" y="10169"/>
                    <a:pt x="5081" y="10179"/>
                  </a:cubicBezTo>
                  <a:cubicBezTo>
                    <a:pt x="5088" y="10179"/>
                    <a:pt x="5095" y="10179"/>
                    <a:pt x="5102" y="10179"/>
                  </a:cubicBezTo>
                  <a:cubicBezTo>
                    <a:pt x="7903" y="10179"/>
                    <a:pt x="10178" y="7912"/>
                    <a:pt x="10189" y="5109"/>
                  </a:cubicBezTo>
                  <a:cubicBezTo>
                    <a:pt x="10199" y="2297"/>
                    <a:pt x="7928" y="10"/>
                    <a:pt x="5118" y="1"/>
                  </a:cubicBezTo>
                  <a:cubicBezTo>
                    <a:pt x="5111" y="1"/>
                    <a:pt x="5104" y="1"/>
                    <a:pt x="5097" y="1"/>
                  </a:cubicBezTo>
                  <a:close/>
                </a:path>
              </a:pathLst>
            </a:custGeom>
            <a:solidFill>
              <a:srgbClr val="F3F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9F94238-7F83-1AFB-FFBA-4CD271BAB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266" y="426412"/>
            <a:ext cx="7473756" cy="61020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4180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D50504-9D8B-3043-2A20-940A62750640}"/>
              </a:ext>
            </a:extLst>
          </p:cNvPr>
          <p:cNvSpPr txBox="1">
            <a:spLocks/>
          </p:cNvSpPr>
          <p:nvPr/>
        </p:nvSpPr>
        <p:spPr>
          <a:xfrm>
            <a:off x="586458" y="329552"/>
            <a:ext cx="5330400" cy="76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i="1" kern="0" dirty="0">
                <a:solidFill>
                  <a:schemeClr val="bg1"/>
                </a:solidFill>
                <a:latin typeface="Exo" panose="020B0604020202020204" charset="0"/>
                <a:cs typeface="Ekkamai New" pitchFamily="2" charset="0"/>
              </a:rPr>
              <a:t>CODE</a:t>
            </a:r>
            <a:endParaRPr lang="th-TH" sz="4000" b="1" i="1" kern="0" dirty="0">
              <a:solidFill>
                <a:schemeClr val="bg1"/>
              </a:solidFill>
              <a:latin typeface="Exo" panose="020B0604020202020204" charset="0"/>
              <a:cs typeface="Ekkamai New" pitchFamily="2" charset="0"/>
            </a:endParaRPr>
          </a:p>
        </p:txBody>
      </p:sp>
      <p:grpSp>
        <p:nvGrpSpPr>
          <p:cNvPr id="6" name="Google Shape;5378;p77">
            <a:extLst>
              <a:ext uri="{FF2B5EF4-FFF2-40B4-BE49-F238E27FC236}">
                <a16:creationId xmlns:a16="http://schemas.microsoft.com/office/drawing/2014/main" id="{4FE5368C-4B45-43D6-BE37-447E02FD3BCB}"/>
              </a:ext>
            </a:extLst>
          </p:cNvPr>
          <p:cNvGrpSpPr/>
          <p:nvPr/>
        </p:nvGrpSpPr>
        <p:grpSpPr>
          <a:xfrm>
            <a:off x="103154" y="458901"/>
            <a:ext cx="483304" cy="504902"/>
            <a:chOff x="1825800" y="1651625"/>
            <a:chExt cx="568125" cy="591775"/>
          </a:xfrm>
        </p:grpSpPr>
        <p:sp>
          <p:nvSpPr>
            <p:cNvPr id="7" name="Google Shape;5379;p77">
              <a:extLst>
                <a:ext uri="{FF2B5EF4-FFF2-40B4-BE49-F238E27FC236}">
                  <a16:creationId xmlns:a16="http://schemas.microsoft.com/office/drawing/2014/main" id="{115CCEB7-645C-F2EE-9388-E1FF33F4AFA7}"/>
                </a:ext>
              </a:extLst>
            </p:cNvPr>
            <p:cNvSpPr/>
            <p:nvPr/>
          </p:nvSpPr>
          <p:spPr>
            <a:xfrm>
              <a:off x="1898925" y="1777225"/>
              <a:ext cx="370875" cy="370500"/>
            </a:xfrm>
            <a:custGeom>
              <a:avLst/>
              <a:gdLst/>
              <a:ahLst/>
              <a:cxnLst/>
              <a:rect l="l" t="t" r="r" b="b"/>
              <a:pathLst>
                <a:path w="14835" h="14820" extrusionOk="0">
                  <a:moveTo>
                    <a:pt x="7417" y="0"/>
                  </a:moveTo>
                  <a:cubicBezTo>
                    <a:pt x="3338" y="0"/>
                    <a:pt x="23" y="3300"/>
                    <a:pt x="9" y="7382"/>
                  </a:cubicBezTo>
                  <a:cubicBezTo>
                    <a:pt x="1" y="9347"/>
                    <a:pt x="774" y="11235"/>
                    <a:pt x="2160" y="12630"/>
                  </a:cubicBezTo>
                  <a:cubicBezTo>
                    <a:pt x="3543" y="14025"/>
                    <a:pt x="5425" y="14811"/>
                    <a:pt x="7391" y="14819"/>
                  </a:cubicBezTo>
                  <a:cubicBezTo>
                    <a:pt x="7399" y="14819"/>
                    <a:pt x="7407" y="14819"/>
                    <a:pt x="7415" y="14819"/>
                  </a:cubicBezTo>
                  <a:cubicBezTo>
                    <a:pt x="9371" y="14819"/>
                    <a:pt x="11248" y="14046"/>
                    <a:pt x="12637" y="12668"/>
                  </a:cubicBezTo>
                  <a:cubicBezTo>
                    <a:pt x="14032" y="11283"/>
                    <a:pt x="14820" y="9402"/>
                    <a:pt x="14826" y="7437"/>
                  </a:cubicBezTo>
                  <a:cubicBezTo>
                    <a:pt x="14834" y="5472"/>
                    <a:pt x="14061" y="3584"/>
                    <a:pt x="12675" y="2189"/>
                  </a:cubicBezTo>
                  <a:cubicBezTo>
                    <a:pt x="11292" y="795"/>
                    <a:pt x="9410" y="8"/>
                    <a:pt x="7444" y="0"/>
                  </a:cubicBezTo>
                  <a:cubicBezTo>
                    <a:pt x="7435" y="0"/>
                    <a:pt x="7426" y="0"/>
                    <a:pt x="741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380;p77">
              <a:extLst>
                <a:ext uri="{FF2B5EF4-FFF2-40B4-BE49-F238E27FC236}">
                  <a16:creationId xmlns:a16="http://schemas.microsoft.com/office/drawing/2014/main" id="{B7CEB198-E917-2961-AB6A-F467A69E5687}"/>
                </a:ext>
              </a:extLst>
            </p:cNvPr>
            <p:cNvSpPr/>
            <p:nvPr/>
          </p:nvSpPr>
          <p:spPr>
            <a:xfrm>
              <a:off x="2121325" y="1651625"/>
              <a:ext cx="272600" cy="287950"/>
            </a:xfrm>
            <a:custGeom>
              <a:avLst/>
              <a:gdLst/>
              <a:ahLst/>
              <a:cxnLst/>
              <a:rect l="l" t="t" r="r" b="b"/>
              <a:pathLst>
                <a:path w="10904" h="11518" extrusionOk="0">
                  <a:moveTo>
                    <a:pt x="2" y="1"/>
                  </a:moveTo>
                  <a:lnTo>
                    <a:pt x="0" y="11518"/>
                  </a:lnTo>
                  <a:lnTo>
                    <a:pt x="10904" y="11518"/>
                  </a:lnTo>
                  <a:cubicBezTo>
                    <a:pt x="10391" y="5596"/>
                    <a:pt x="5836" y="826"/>
                    <a:pt x="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381;p77">
              <a:extLst>
                <a:ext uri="{FF2B5EF4-FFF2-40B4-BE49-F238E27FC236}">
                  <a16:creationId xmlns:a16="http://schemas.microsoft.com/office/drawing/2014/main" id="{2B8944AE-D0F4-511F-8D5D-8C6298079D43}"/>
                </a:ext>
              </a:extLst>
            </p:cNvPr>
            <p:cNvSpPr/>
            <p:nvPr/>
          </p:nvSpPr>
          <p:spPr>
            <a:xfrm>
              <a:off x="1825800" y="1987150"/>
              <a:ext cx="231900" cy="233575"/>
            </a:xfrm>
            <a:custGeom>
              <a:avLst/>
              <a:gdLst/>
              <a:ahLst/>
              <a:cxnLst/>
              <a:rect l="l" t="t" r="r" b="b"/>
              <a:pathLst>
                <a:path w="9276" h="9343" extrusionOk="0">
                  <a:moveTo>
                    <a:pt x="0" y="1"/>
                  </a:moveTo>
                  <a:cubicBezTo>
                    <a:pt x="465" y="4930"/>
                    <a:pt x="4350" y="8842"/>
                    <a:pt x="9275" y="9343"/>
                  </a:cubicBezTo>
                  <a:lnTo>
                    <a:pt x="9275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382;p77">
              <a:extLst>
                <a:ext uri="{FF2B5EF4-FFF2-40B4-BE49-F238E27FC236}">
                  <a16:creationId xmlns:a16="http://schemas.microsoft.com/office/drawing/2014/main" id="{84A8D69E-9DA9-739C-1899-5527628D1C31}"/>
                </a:ext>
              </a:extLst>
            </p:cNvPr>
            <p:cNvSpPr/>
            <p:nvPr/>
          </p:nvSpPr>
          <p:spPr>
            <a:xfrm>
              <a:off x="2121325" y="1987150"/>
              <a:ext cx="244350" cy="256250"/>
            </a:xfrm>
            <a:custGeom>
              <a:avLst/>
              <a:gdLst/>
              <a:ahLst/>
              <a:cxnLst/>
              <a:rect l="l" t="t" r="r" b="b"/>
              <a:pathLst>
                <a:path w="9774" h="10250" extrusionOk="0">
                  <a:moveTo>
                    <a:pt x="0" y="1"/>
                  </a:moveTo>
                  <a:lnTo>
                    <a:pt x="0" y="10249"/>
                  </a:lnTo>
                  <a:cubicBezTo>
                    <a:pt x="5200" y="9514"/>
                    <a:pt x="9280" y="5280"/>
                    <a:pt x="97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383;p77">
              <a:extLst>
                <a:ext uri="{FF2B5EF4-FFF2-40B4-BE49-F238E27FC236}">
                  <a16:creationId xmlns:a16="http://schemas.microsoft.com/office/drawing/2014/main" id="{9551D713-B745-4574-C9D7-FFF742679B71}"/>
                </a:ext>
              </a:extLst>
            </p:cNvPr>
            <p:cNvSpPr/>
            <p:nvPr/>
          </p:nvSpPr>
          <p:spPr>
            <a:xfrm>
              <a:off x="1851375" y="1730300"/>
              <a:ext cx="206325" cy="209275"/>
            </a:xfrm>
            <a:custGeom>
              <a:avLst/>
              <a:gdLst/>
              <a:ahLst/>
              <a:cxnLst/>
              <a:rect l="l" t="t" r="r" b="b"/>
              <a:pathLst>
                <a:path w="8253" h="8371" extrusionOk="0">
                  <a:moveTo>
                    <a:pt x="8252" y="1"/>
                  </a:moveTo>
                  <a:cubicBezTo>
                    <a:pt x="3865" y="441"/>
                    <a:pt x="383" y="3959"/>
                    <a:pt x="1" y="8371"/>
                  </a:cubicBezTo>
                  <a:lnTo>
                    <a:pt x="8252" y="8371"/>
                  </a:lnTo>
                  <a:lnTo>
                    <a:pt x="8252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384;p77">
              <a:extLst>
                <a:ext uri="{FF2B5EF4-FFF2-40B4-BE49-F238E27FC236}">
                  <a16:creationId xmlns:a16="http://schemas.microsoft.com/office/drawing/2014/main" id="{66D0861C-4D04-BCC0-9D15-E774C7DB63D1}"/>
                </a:ext>
              </a:extLst>
            </p:cNvPr>
            <p:cNvSpPr/>
            <p:nvPr/>
          </p:nvSpPr>
          <p:spPr>
            <a:xfrm>
              <a:off x="1956875" y="1835225"/>
              <a:ext cx="254975" cy="254475"/>
            </a:xfrm>
            <a:custGeom>
              <a:avLst/>
              <a:gdLst/>
              <a:ahLst/>
              <a:cxnLst/>
              <a:rect l="l" t="t" r="r" b="b"/>
              <a:pathLst>
                <a:path w="10199" h="10179" extrusionOk="0">
                  <a:moveTo>
                    <a:pt x="5097" y="1"/>
                  </a:moveTo>
                  <a:cubicBezTo>
                    <a:pt x="2296" y="1"/>
                    <a:pt x="21" y="2267"/>
                    <a:pt x="10" y="5070"/>
                  </a:cubicBezTo>
                  <a:cubicBezTo>
                    <a:pt x="0" y="7882"/>
                    <a:pt x="2271" y="10169"/>
                    <a:pt x="5081" y="10179"/>
                  </a:cubicBezTo>
                  <a:cubicBezTo>
                    <a:pt x="5088" y="10179"/>
                    <a:pt x="5095" y="10179"/>
                    <a:pt x="5102" y="10179"/>
                  </a:cubicBezTo>
                  <a:cubicBezTo>
                    <a:pt x="7903" y="10179"/>
                    <a:pt x="10178" y="7912"/>
                    <a:pt x="10189" y="5109"/>
                  </a:cubicBezTo>
                  <a:cubicBezTo>
                    <a:pt x="10199" y="2297"/>
                    <a:pt x="7928" y="10"/>
                    <a:pt x="5118" y="1"/>
                  </a:cubicBezTo>
                  <a:cubicBezTo>
                    <a:pt x="5111" y="1"/>
                    <a:pt x="5104" y="1"/>
                    <a:pt x="5097" y="1"/>
                  </a:cubicBezTo>
                  <a:close/>
                </a:path>
              </a:pathLst>
            </a:custGeom>
            <a:solidFill>
              <a:srgbClr val="F3F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BDDE367-AF19-049D-35E4-1D9B53535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635" y="526026"/>
            <a:ext cx="6640445" cy="60695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5026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D50504-9D8B-3043-2A20-940A62750640}"/>
              </a:ext>
            </a:extLst>
          </p:cNvPr>
          <p:cNvSpPr txBox="1">
            <a:spLocks/>
          </p:cNvSpPr>
          <p:nvPr/>
        </p:nvSpPr>
        <p:spPr>
          <a:xfrm>
            <a:off x="586458" y="329552"/>
            <a:ext cx="5330400" cy="76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i="1" kern="0" dirty="0">
                <a:solidFill>
                  <a:schemeClr val="bg1"/>
                </a:solidFill>
                <a:latin typeface="Exo" panose="020B0604020202020204" charset="0"/>
                <a:cs typeface="Ekkamai New" pitchFamily="2" charset="0"/>
              </a:rPr>
              <a:t>CODE</a:t>
            </a:r>
            <a:endParaRPr lang="th-TH" sz="4000" b="1" i="1" kern="0" dirty="0">
              <a:solidFill>
                <a:schemeClr val="bg1"/>
              </a:solidFill>
              <a:latin typeface="Exo" panose="020B0604020202020204" charset="0"/>
              <a:cs typeface="Ekkamai New" pitchFamily="2" charset="0"/>
            </a:endParaRPr>
          </a:p>
        </p:txBody>
      </p:sp>
      <p:grpSp>
        <p:nvGrpSpPr>
          <p:cNvPr id="6" name="Google Shape;5378;p77">
            <a:extLst>
              <a:ext uri="{FF2B5EF4-FFF2-40B4-BE49-F238E27FC236}">
                <a16:creationId xmlns:a16="http://schemas.microsoft.com/office/drawing/2014/main" id="{07A99A8C-03A6-6F04-20E9-B37962B0EAB5}"/>
              </a:ext>
            </a:extLst>
          </p:cNvPr>
          <p:cNvGrpSpPr/>
          <p:nvPr/>
        </p:nvGrpSpPr>
        <p:grpSpPr>
          <a:xfrm>
            <a:off x="103154" y="458901"/>
            <a:ext cx="483304" cy="504902"/>
            <a:chOff x="1825800" y="1651625"/>
            <a:chExt cx="568125" cy="591775"/>
          </a:xfrm>
        </p:grpSpPr>
        <p:sp>
          <p:nvSpPr>
            <p:cNvPr id="7" name="Google Shape;5379;p77">
              <a:extLst>
                <a:ext uri="{FF2B5EF4-FFF2-40B4-BE49-F238E27FC236}">
                  <a16:creationId xmlns:a16="http://schemas.microsoft.com/office/drawing/2014/main" id="{B94F1628-FECF-6CCE-62A6-8E8F5F232F7B}"/>
                </a:ext>
              </a:extLst>
            </p:cNvPr>
            <p:cNvSpPr/>
            <p:nvPr/>
          </p:nvSpPr>
          <p:spPr>
            <a:xfrm>
              <a:off x="1898925" y="1777225"/>
              <a:ext cx="370875" cy="370500"/>
            </a:xfrm>
            <a:custGeom>
              <a:avLst/>
              <a:gdLst/>
              <a:ahLst/>
              <a:cxnLst/>
              <a:rect l="l" t="t" r="r" b="b"/>
              <a:pathLst>
                <a:path w="14835" h="14820" extrusionOk="0">
                  <a:moveTo>
                    <a:pt x="7417" y="0"/>
                  </a:moveTo>
                  <a:cubicBezTo>
                    <a:pt x="3338" y="0"/>
                    <a:pt x="23" y="3300"/>
                    <a:pt x="9" y="7382"/>
                  </a:cubicBezTo>
                  <a:cubicBezTo>
                    <a:pt x="1" y="9347"/>
                    <a:pt x="774" y="11235"/>
                    <a:pt x="2160" y="12630"/>
                  </a:cubicBezTo>
                  <a:cubicBezTo>
                    <a:pt x="3543" y="14025"/>
                    <a:pt x="5425" y="14811"/>
                    <a:pt x="7391" y="14819"/>
                  </a:cubicBezTo>
                  <a:cubicBezTo>
                    <a:pt x="7399" y="14819"/>
                    <a:pt x="7407" y="14819"/>
                    <a:pt x="7415" y="14819"/>
                  </a:cubicBezTo>
                  <a:cubicBezTo>
                    <a:pt x="9371" y="14819"/>
                    <a:pt x="11248" y="14046"/>
                    <a:pt x="12637" y="12668"/>
                  </a:cubicBezTo>
                  <a:cubicBezTo>
                    <a:pt x="14032" y="11283"/>
                    <a:pt x="14820" y="9402"/>
                    <a:pt x="14826" y="7437"/>
                  </a:cubicBezTo>
                  <a:cubicBezTo>
                    <a:pt x="14834" y="5472"/>
                    <a:pt x="14061" y="3584"/>
                    <a:pt x="12675" y="2189"/>
                  </a:cubicBezTo>
                  <a:cubicBezTo>
                    <a:pt x="11292" y="795"/>
                    <a:pt x="9410" y="8"/>
                    <a:pt x="7444" y="0"/>
                  </a:cubicBezTo>
                  <a:cubicBezTo>
                    <a:pt x="7435" y="0"/>
                    <a:pt x="7426" y="0"/>
                    <a:pt x="741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380;p77">
              <a:extLst>
                <a:ext uri="{FF2B5EF4-FFF2-40B4-BE49-F238E27FC236}">
                  <a16:creationId xmlns:a16="http://schemas.microsoft.com/office/drawing/2014/main" id="{D454D613-8247-E64B-A35C-B4E9631063E1}"/>
                </a:ext>
              </a:extLst>
            </p:cNvPr>
            <p:cNvSpPr/>
            <p:nvPr/>
          </p:nvSpPr>
          <p:spPr>
            <a:xfrm>
              <a:off x="2121325" y="1651625"/>
              <a:ext cx="272600" cy="287950"/>
            </a:xfrm>
            <a:custGeom>
              <a:avLst/>
              <a:gdLst/>
              <a:ahLst/>
              <a:cxnLst/>
              <a:rect l="l" t="t" r="r" b="b"/>
              <a:pathLst>
                <a:path w="10904" h="11518" extrusionOk="0">
                  <a:moveTo>
                    <a:pt x="2" y="1"/>
                  </a:moveTo>
                  <a:lnTo>
                    <a:pt x="0" y="11518"/>
                  </a:lnTo>
                  <a:lnTo>
                    <a:pt x="10904" y="11518"/>
                  </a:lnTo>
                  <a:cubicBezTo>
                    <a:pt x="10391" y="5596"/>
                    <a:pt x="5836" y="826"/>
                    <a:pt x="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381;p77">
              <a:extLst>
                <a:ext uri="{FF2B5EF4-FFF2-40B4-BE49-F238E27FC236}">
                  <a16:creationId xmlns:a16="http://schemas.microsoft.com/office/drawing/2014/main" id="{4CF0B6A3-F2D3-550C-D54D-20DBA5FD433E}"/>
                </a:ext>
              </a:extLst>
            </p:cNvPr>
            <p:cNvSpPr/>
            <p:nvPr/>
          </p:nvSpPr>
          <p:spPr>
            <a:xfrm>
              <a:off x="1825800" y="1987150"/>
              <a:ext cx="231900" cy="233575"/>
            </a:xfrm>
            <a:custGeom>
              <a:avLst/>
              <a:gdLst/>
              <a:ahLst/>
              <a:cxnLst/>
              <a:rect l="l" t="t" r="r" b="b"/>
              <a:pathLst>
                <a:path w="9276" h="9343" extrusionOk="0">
                  <a:moveTo>
                    <a:pt x="0" y="1"/>
                  </a:moveTo>
                  <a:cubicBezTo>
                    <a:pt x="465" y="4930"/>
                    <a:pt x="4350" y="8842"/>
                    <a:pt x="9275" y="9343"/>
                  </a:cubicBezTo>
                  <a:lnTo>
                    <a:pt x="9275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382;p77">
              <a:extLst>
                <a:ext uri="{FF2B5EF4-FFF2-40B4-BE49-F238E27FC236}">
                  <a16:creationId xmlns:a16="http://schemas.microsoft.com/office/drawing/2014/main" id="{A909B7AC-8157-669D-5B19-1C0E4E7E7929}"/>
                </a:ext>
              </a:extLst>
            </p:cNvPr>
            <p:cNvSpPr/>
            <p:nvPr/>
          </p:nvSpPr>
          <p:spPr>
            <a:xfrm>
              <a:off x="2121325" y="1987150"/>
              <a:ext cx="244350" cy="256250"/>
            </a:xfrm>
            <a:custGeom>
              <a:avLst/>
              <a:gdLst/>
              <a:ahLst/>
              <a:cxnLst/>
              <a:rect l="l" t="t" r="r" b="b"/>
              <a:pathLst>
                <a:path w="9774" h="10250" extrusionOk="0">
                  <a:moveTo>
                    <a:pt x="0" y="1"/>
                  </a:moveTo>
                  <a:lnTo>
                    <a:pt x="0" y="10249"/>
                  </a:lnTo>
                  <a:cubicBezTo>
                    <a:pt x="5200" y="9514"/>
                    <a:pt x="9280" y="5280"/>
                    <a:pt x="97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383;p77">
              <a:extLst>
                <a:ext uri="{FF2B5EF4-FFF2-40B4-BE49-F238E27FC236}">
                  <a16:creationId xmlns:a16="http://schemas.microsoft.com/office/drawing/2014/main" id="{0B0FE743-6A6A-C6D1-52A5-678B6A0C0DD5}"/>
                </a:ext>
              </a:extLst>
            </p:cNvPr>
            <p:cNvSpPr/>
            <p:nvPr/>
          </p:nvSpPr>
          <p:spPr>
            <a:xfrm>
              <a:off x="1851375" y="1730300"/>
              <a:ext cx="206325" cy="209275"/>
            </a:xfrm>
            <a:custGeom>
              <a:avLst/>
              <a:gdLst/>
              <a:ahLst/>
              <a:cxnLst/>
              <a:rect l="l" t="t" r="r" b="b"/>
              <a:pathLst>
                <a:path w="8253" h="8371" extrusionOk="0">
                  <a:moveTo>
                    <a:pt x="8252" y="1"/>
                  </a:moveTo>
                  <a:cubicBezTo>
                    <a:pt x="3865" y="441"/>
                    <a:pt x="383" y="3959"/>
                    <a:pt x="1" y="8371"/>
                  </a:cubicBezTo>
                  <a:lnTo>
                    <a:pt x="8252" y="8371"/>
                  </a:lnTo>
                  <a:lnTo>
                    <a:pt x="8252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384;p77">
              <a:extLst>
                <a:ext uri="{FF2B5EF4-FFF2-40B4-BE49-F238E27FC236}">
                  <a16:creationId xmlns:a16="http://schemas.microsoft.com/office/drawing/2014/main" id="{CF5997AD-84A5-C076-C895-C11783022773}"/>
                </a:ext>
              </a:extLst>
            </p:cNvPr>
            <p:cNvSpPr/>
            <p:nvPr/>
          </p:nvSpPr>
          <p:spPr>
            <a:xfrm>
              <a:off x="1956875" y="1835225"/>
              <a:ext cx="254975" cy="254475"/>
            </a:xfrm>
            <a:custGeom>
              <a:avLst/>
              <a:gdLst/>
              <a:ahLst/>
              <a:cxnLst/>
              <a:rect l="l" t="t" r="r" b="b"/>
              <a:pathLst>
                <a:path w="10199" h="10179" extrusionOk="0">
                  <a:moveTo>
                    <a:pt x="5097" y="1"/>
                  </a:moveTo>
                  <a:cubicBezTo>
                    <a:pt x="2296" y="1"/>
                    <a:pt x="21" y="2267"/>
                    <a:pt x="10" y="5070"/>
                  </a:cubicBezTo>
                  <a:cubicBezTo>
                    <a:pt x="0" y="7882"/>
                    <a:pt x="2271" y="10169"/>
                    <a:pt x="5081" y="10179"/>
                  </a:cubicBezTo>
                  <a:cubicBezTo>
                    <a:pt x="5088" y="10179"/>
                    <a:pt x="5095" y="10179"/>
                    <a:pt x="5102" y="10179"/>
                  </a:cubicBezTo>
                  <a:cubicBezTo>
                    <a:pt x="7903" y="10179"/>
                    <a:pt x="10178" y="7912"/>
                    <a:pt x="10189" y="5109"/>
                  </a:cubicBezTo>
                  <a:cubicBezTo>
                    <a:pt x="10199" y="2297"/>
                    <a:pt x="7928" y="10"/>
                    <a:pt x="5118" y="1"/>
                  </a:cubicBezTo>
                  <a:cubicBezTo>
                    <a:pt x="5111" y="1"/>
                    <a:pt x="5104" y="1"/>
                    <a:pt x="5097" y="1"/>
                  </a:cubicBezTo>
                  <a:close/>
                </a:path>
              </a:pathLst>
            </a:custGeom>
            <a:solidFill>
              <a:srgbClr val="F3F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B94D1F6-37F9-30E6-FD78-61929BD7A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084" y="329552"/>
            <a:ext cx="8331593" cy="62468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1254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38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76612" y="4524903"/>
            <a:ext cx="5962613" cy="584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883" name="Google Shape;2883;p38"/>
          <p:cNvSpPr txBox="1">
            <a:spLocks noGrp="1"/>
          </p:cNvSpPr>
          <p:nvPr>
            <p:ph type="title"/>
          </p:nvPr>
        </p:nvSpPr>
        <p:spPr>
          <a:xfrm>
            <a:off x="950800" y="3207569"/>
            <a:ext cx="102904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>
                <a:solidFill>
                  <a:srgbClr val="F0F0F0"/>
                </a:solidFill>
              </a:rPr>
              <a:t>ABOUT</a:t>
            </a:r>
            <a:r>
              <a:rPr lang="en-US" dirty="0">
                <a:solidFill>
                  <a:schemeClr val="accent2"/>
                </a:solidFill>
              </a:rPr>
              <a:t> TOPIC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884" name="Google Shape;2884;p38"/>
          <p:cNvSpPr txBox="1">
            <a:spLocks noGrp="1"/>
          </p:cNvSpPr>
          <p:nvPr>
            <p:ph type="subTitle" idx="1"/>
          </p:nvPr>
        </p:nvSpPr>
        <p:spPr>
          <a:xfrm>
            <a:off x="2488626" y="4554503"/>
            <a:ext cx="7235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>
              <a:buSzPts val="1400"/>
            </a:pPr>
            <a:r>
              <a:rPr lang="th-TH" sz="1800" b="1" dirty="0">
                <a:latin typeface="Ekkamai New" pitchFamily="2" charset="0"/>
                <a:cs typeface="Ekkamai New" pitchFamily="2" charset="0"/>
              </a:rPr>
              <a:t>เกี่ยวกับหัวข้อเรื่อง ว่าด้วยเรื่องของนาฬิการุ่นก่อน</a:t>
            </a:r>
          </a:p>
        </p:txBody>
      </p:sp>
      <p:sp>
        <p:nvSpPr>
          <p:cNvPr id="2885" name="Google Shape;2885;p38"/>
          <p:cNvSpPr txBox="1">
            <a:spLocks noGrp="1"/>
          </p:cNvSpPr>
          <p:nvPr>
            <p:ph type="title" idx="2"/>
          </p:nvPr>
        </p:nvSpPr>
        <p:spPr>
          <a:xfrm>
            <a:off x="4176600" y="1979964"/>
            <a:ext cx="3838800" cy="122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01</a:t>
            </a:r>
            <a:endParaRPr dirty="0"/>
          </a:p>
        </p:txBody>
      </p:sp>
      <p:grpSp>
        <p:nvGrpSpPr>
          <p:cNvPr id="2886" name="Google Shape;2886;p38"/>
          <p:cNvGrpSpPr/>
          <p:nvPr/>
        </p:nvGrpSpPr>
        <p:grpSpPr>
          <a:xfrm rot="-5400000">
            <a:off x="3661461" y="74483"/>
            <a:ext cx="2430688" cy="395524"/>
            <a:chOff x="7857346" y="3902355"/>
            <a:chExt cx="1823016" cy="296643"/>
          </a:xfrm>
        </p:grpSpPr>
        <p:sp>
          <p:nvSpPr>
            <p:cNvPr id="2887" name="Google Shape;2887;p3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8" name="Google Shape;2888;p38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9" name="Google Shape;2889;p38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0" name="Google Shape;2890;p3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1" name="Google Shape;2891;p3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2" name="Google Shape;2892;p38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893" name="Google Shape;2893;p38"/>
          <p:cNvGrpSpPr/>
          <p:nvPr/>
        </p:nvGrpSpPr>
        <p:grpSpPr>
          <a:xfrm rot="5400000">
            <a:off x="2185834" y="1371200"/>
            <a:ext cx="131869" cy="737453"/>
            <a:chOff x="4898850" y="4820550"/>
            <a:chExt cx="98902" cy="553090"/>
          </a:xfrm>
        </p:grpSpPr>
        <p:sp>
          <p:nvSpPr>
            <p:cNvPr id="2894" name="Google Shape;2894;p3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5" name="Google Shape;2895;p3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6" name="Google Shape;2896;p3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7" name="Google Shape;2897;p3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8" name="Google Shape;2898;p3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899" name="Google Shape;2899;p38"/>
          <p:cNvGrpSpPr/>
          <p:nvPr/>
        </p:nvGrpSpPr>
        <p:grpSpPr>
          <a:xfrm>
            <a:off x="2145569" y="5912292"/>
            <a:ext cx="1670529" cy="68000"/>
            <a:chOff x="2915381" y="4104819"/>
            <a:chExt cx="1252897" cy="51000"/>
          </a:xfrm>
        </p:grpSpPr>
        <p:sp>
          <p:nvSpPr>
            <p:cNvPr id="2900" name="Google Shape;2900;p38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1" name="Google Shape;2901;p38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2" name="Google Shape;2902;p38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3" name="Google Shape;2903;p38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4" name="Google Shape;2904;p38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5" name="Google Shape;2905;p38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6" name="Google Shape;2906;p38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7" name="Google Shape;2907;p38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8" name="Google Shape;2908;p38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p38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p38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p38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p38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38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914" name="Google Shape;2914;p38"/>
          <p:cNvGrpSpPr/>
          <p:nvPr/>
        </p:nvGrpSpPr>
        <p:grpSpPr>
          <a:xfrm>
            <a:off x="7327689" y="922389"/>
            <a:ext cx="1474635" cy="178625"/>
            <a:chOff x="8183182" y="663852"/>
            <a:chExt cx="1475028" cy="178673"/>
          </a:xfrm>
        </p:grpSpPr>
        <p:grpSp>
          <p:nvGrpSpPr>
            <p:cNvPr id="2915" name="Google Shape;2915;p3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916" name="Google Shape;2916;p3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17" name="Google Shape;2917;p3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18" name="Google Shape;2918;p3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19" name="Google Shape;2919;p3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20" name="Google Shape;2920;p3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21" name="Google Shape;2921;p3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22" name="Google Shape;2922;p3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23" name="Google Shape;2923;p3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24" name="Google Shape;2924;p3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25" name="Google Shape;2925;p3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26" name="Google Shape;2926;p3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927" name="Google Shape;2927;p3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28" name="Google Shape;2928;p3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29" name="Google Shape;2929;p3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30" name="Google Shape;2930;p3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31" name="Google Shape;2931;p3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32" name="Google Shape;2932;p3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33" name="Google Shape;2933;p3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34" name="Google Shape;2934;p3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35" name="Google Shape;2935;p3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36" name="Google Shape;2936;p3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37" name="Google Shape;2937;p38"/>
          <p:cNvGrpSpPr/>
          <p:nvPr/>
        </p:nvGrpSpPr>
        <p:grpSpPr>
          <a:xfrm rot="5400000">
            <a:off x="7958134" y="5697950"/>
            <a:ext cx="131869" cy="737453"/>
            <a:chOff x="4898850" y="4820550"/>
            <a:chExt cx="98902" cy="553090"/>
          </a:xfrm>
        </p:grpSpPr>
        <p:sp>
          <p:nvSpPr>
            <p:cNvPr id="2938" name="Google Shape;2938;p3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39" name="Google Shape;2939;p3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40" name="Google Shape;2940;p3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41" name="Google Shape;2941;p3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42" name="Google Shape;2942;p3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D50504-9D8B-3043-2A20-940A62750640}"/>
              </a:ext>
            </a:extLst>
          </p:cNvPr>
          <p:cNvSpPr txBox="1">
            <a:spLocks/>
          </p:cNvSpPr>
          <p:nvPr/>
        </p:nvSpPr>
        <p:spPr>
          <a:xfrm>
            <a:off x="586458" y="329552"/>
            <a:ext cx="5330400" cy="76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i="1" kern="0" dirty="0">
                <a:solidFill>
                  <a:schemeClr val="bg1"/>
                </a:solidFill>
                <a:latin typeface="Exo" panose="020B0604020202020204" charset="0"/>
                <a:cs typeface="Ekkamai New" pitchFamily="2" charset="0"/>
              </a:rPr>
              <a:t>CODE</a:t>
            </a:r>
            <a:endParaRPr lang="th-TH" sz="4000" b="1" i="1" kern="0" dirty="0">
              <a:solidFill>
                <a:schemeClr val="bg1"/>
              </a:solidFill>
              <a:latin typeface="Exo" panose="020B0604020202020204" charset="0"/>
              <a:cs typeface="Ekkamai New" pitchFamily="2" charset="0"/>
            </a:endParaRPr>
          </a:p>
        </p:txBody>
      </p:sp>
      <p:grpSp>
        <p:nvGrpSpPr>
          <p:cNvPr id="8" name="Google Shape;5378;p77">
            <a:extLst>
              <a:ext uri="{FF2B5EF4-FFF2-40B4-BE49-F238E27FC236}">
                <a16:creationId xmlns:a16="http://schemas.microsoft.com/office/drawing/2014/main" id="{7CF9A9E2-62DE-EEF0-7E64-572D8B1BB220}"/>
              </a:ext>
            </a:extLst>
          </p:cNvPr>
          <p:cNvGrpSpPr/>
          <p:nvPr/>
        </p:nvGrpSpPr>
        <p:grpSpPr>
          <a:xfrm>
            <a:off x="103154" y="458901"/>
            <a:ext cx="483304" cy="504902"/>
            <a:chOff x="1825800" y="1651625"/>
            <a:chExt cx="568125" cy="591775"/>
          </a:xfrm>
        </p:grpSpPr>
        <p:sp>
          <p:nvSpPr>
            <p:cNvPr id="9" name="Google Shape;5379;p77">
              <a:extLst>
                <a:ext uri="{FF2B5EF4-FFF2-40B4-BE49-F238E27FC236}">
                  <a16:creationId xmlns:a16="http://schemas.microsoft.com/office/drawing/2014/main" id="{F3AE5AE1-24C7-3EBA-D227-5B7A80F65B8A}"/>
                </a:ext>
              </a:extLst>
            </p:cNvPr>
            <p:cNvSpPr/>
            <p:nvPr/>
          </p:nvSpPr>
          <p:spPr>
            <a:xfrm>
              <a:off x="1898925" y="1777225"/>
              <a:ext cx="370875" cy="370500"/>
            </a:xfrm>
            <a:custGeom>
              <a:avLst/>
              <a:gdLst/>
              <a:ahLst/>
              <a:cxnLst/>
              <a:rect l="l" t="t" r="r" b="b"/>
              <a:pathLst>
                <a:path w="14835" h="14820" extrusionOk="0">
                  <a:moveTo>
                    <a:pt x="7417" y="0"/>
                  </a:moveTo>
                  <a:cubicBezTo>
                    <a:pt x="3338" y="0"/>
                    <a:pt x="23" y="3300"/>
                    <a:pt x="9" y="7382"/>
                  </a:cubicBezTo>
                  <a:cubicBezTo>
                    <a:pt x="1" y="9347"/>
                    <a:pt x="774" y="11235"/>
                    <a:pt x="2160" y="12630"/>
                  </a:cubicBezTo>
                  <a:cubicBezTo>
                    <a:pt x="3543" y="14025"/>
                    <a:pt x="5425" y="14811"/>
                    <a:pt x="7391" y="14819"/>
                  </a:cubicBezTo>
                  <a:cubicBezTo>
                    <a:pt x="7399" y="14819"/>
                    <a:pt x="7407" y="14819"/>
                    <a:pt x="7415" y="14819"/>
                  </a:cubicBezTo>
                  <a:cubicBezTo>
                    <a:pt x="9371" y="14819"/>
                    <a:pt x="11248" y="14046"/>
                    <a:pt x="12637" y="12668"/>
                  </a:cubicBezTo>
                  <a:cubicBezTo>
                    <a:pt x="14032" y="11283"/>
                    <a:pt x="14820" y="9402"/>
                    <a:pt x="14826" y="7437"/>
                  </a:cubicBezTo>
                  <a:cubicBezTo>
                    <a:pt x="14834" y="5472"/>
                    <a:pt x="14061" y="3584"/>
                    <a:pt x="12675" y="2189"/>
                  </a:cubicBezTo>
                  <a:cubicBezTo>
                    <a:pt x="11292" y="795"/>
                    <a:pt x="9410" y="8"/>
                    <a:pt x="7444" y="0"/>
                  </a:cubicBezTo>
                  <a:cubicBezTo>
                    <a:pt x="7435" y="0"/>
                    <a:pt x="7426" y="0"/>
                    <a:pt x="741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380;p77">
              <a:extLst>
                <a:ext uri="{FF2B5EF4-FFF2-40B4-BE49-F238E27FC236}">
                  <a16:creationId xmlns:a16="http://schemas.microsoft.com/office/drawing/2014/main" id="{DF1FAE0F-C334-8D0B-C688-498D8EF6E963}"/>
                </a:ext>
              </a:extLst>
            </p:cNvPr>
            <p:cNvSpPr/>
            <p:nvPr/>
          </p:nvSpPr>
          <p:spPr>
            <a:xfrm>
              <a:off x="2121325" y="1651625"/>
              <a:ext cx="272600" cy="287950"/>
            </a:xfrm>
            <a:custGeom>
              <a:avLst/>
              <a:gdLst/>
              <a:ahLst/>
              <a:cxnLst/>
              <a:rect l="l" t="t" r="r" b="b"/>
              <a:pathLst>
                <a:path w="10904" h="11518" extrusionOk="0">
                  <a:moveTo>
                    <a:pt x="2" y="1"/>
                  </a:moveTo>
                  <a:lnTo>
                    <a:pt x="0" y="11518"/>
                  </a:lnTo>
                  <a:lnTo>
                    <a:pt x="10904" y="11518"/>
                  </a:lnTo>
                  <a:cubicBezTo>
                    <a:pt x="10391" y="5596"/>
                    <a:pt x="5836" y="826"/>
                    <a:pt x="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381;p77">
              <a:extLst>
                <a:ext uri="{FF2B5EF4-FFF2-40B4-BE49-F238E27FC236}">
                  <a16:creationId xmlns:a16="http://schemas.microsoft.com/office/drawing/2014/main" id="{F461610A-A644-BF77-E100-6E59AA24D222}"/>
                </a:ext>
              </a:extLst>
            </p:cNvPr>
            <p:cNvSpPr/>
            <p:nvPr/>
          </p:nvSpPr>
          <p:spPr>
            <a:xfrm>
              <a:off x="1825800" y="1987150"/>
              <a:ext cx="231900" cy="233575"/>
            </a:xfrm>
            <a:custGeom>
              <a:avLst/>
              <a:gdLst/>
              <a:ahLst/>
              <a:cxnLst/>
              <a:rect l="l" t="t" r="r" b="b"/>
              <a:pathLst>
                <a:path w="9276" h="9343" extrusionOk="0">
                  <a:moveTo>
                    <a:pt x="0" y="1"/>
                  </a:moveTo>
                  <a:cubicBezTo>
                    <a:pt x="465" y="4930"/>
                    <a:pt x="4350" y="8842"/>
                    <a:pt x="9275" y="9343"/>
                  </a:cubicBezTo>
                  <a:lnTo>
                    <a:pt x="9275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382;p77">
              <a:extLst>
                <a:ext uri="{FF2B5EF4-FFF2-40B4-BE49-F238E27FC236}">
                  <a16:creationId xmlns:a16="http://schemas.microsoft.com/office/drawing/2014/main" id="{454C2D83-9184-ABF9-3B25-D2941E78E43D}"/>
                </a:ext>
              </a:extLst>
            </p:cNvPr>
            <p:cNvSpPr/>
            <p:nvPr/>
          </p:nvSpPr>
          <p:spPr>
            <a:xfrm>
              <a:off x="2121325" y="1987150"/>
              <a:ext cx="244350" cy="256250"/>
            </a:xfrm>
            <a:custGeom>
              <a:avLst/>
              <a:gdLst/>
              <a:ahLst/>
              <a:cxnLst/>
              <a:rect l="l" t="t" r="r" b="b"/>
              <a:pathLst>
                <a:path w="9774" h="10250" extrusionOk="0">
                  <a:moveTo>
                    <a:pt x="0" y="1"/>
                  </a:moveTo>
                  <a:lnTo>
                    <a:pt x="0" y="10249"/>
                  </a:lnTo>
                  <a:cubicBezTo>
                    <a:pt x="5200" y="9514"/>
                    <a:pt x="9280" y="5280"/>
                    <a:pt x="97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383;p77">
              <a:extLst>
                <a:ext uri="{FF2B5EF4-FFF2-40B4-BE49-F238E27FC236}">
                  <a16:creationId xmlns:a16="http://schemas.microsoft.com/office/drawing/2014/main" id="{6EC4124C-A9C6-756D-FBC8-E1B97DC9AFFC}"/>
                </a:ext>
              </a:extLst>
            </p:cNvPr>
            <p:cNvSpPr/>
            <p:nvPr/>
          </p:nvSpPr>
          <p:spPr>
            <a:xfrm>
              <a:off x="1851375" y="1730300"/>
              <a:ext cx="206325" cy="209275"/>
            </a:xfrm>
            <a:custGeom>
              <a:avLst/>
              <a:gdLst/>
              <a:ahLst/>
              <a:cxnLst/>
              <a:rect l="l" t="t" r="r" b="b"/>
              <a:pathLst>
                <a:path w="8253" h="8371" extrusionOk="0">
                  <a:moveTo>
                    <a:pt x="8252" y="1"/>
                  </a:moveTo>
                  <a:cubicBezTo>
                    <a:pt x="3865" y="441"/>
                    <a:pt x="383" y="3959"/>
                    <a:pt x="1" y="8371"/>
                  </a:cubicBezTo>
                  <a:lnTo>
                    <a:pt x="8252" y="8371"/>
                  </a:lnTo>
                  <a:lnTo>
                    <a:pt x="8252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384;p77">
              <a:extLst>
                <a:ext uri="{FF2B5EF4-FFF2-40B4-BE49-F238E27FC236}">
                  <a16:creationId xmlns:a16="http://schemas.microsoft.com/office/drawing/2014/main" id="{FA3252F3-B5C9-D831-EC41-6B567D3C963E}"/>
                </a:ext>
              </a:extLst>
            </p:cNvPr>
            <p:cNvSpPr/>
            <p:nvPr/>
          </p:nvSpPr>
          <p:spPr>
            <a:xfrm>
              <a:off x="1956875" y="1835225"/>
              <a:ext cx="254975" cy="254475"/>
            </a:xfrm>
            <a:custGeom>
              <a:avLst/>
              <a:gdLst/>
              <a:ahLst/>
              <a:cxnLst/>
              <a:rect l="l" t="t" r="r" b="b"/>
              <a:pathLst>
                <a:path w="10199" h="10179" extrusionOk="0">
                  <a:moveTo>
                    <a:pt x="5097" y="1"/>
                  </a:moveTo>
                  <a:cubicBezTo>
                    <a:pt x="2296" y="1"/>
                    <a:pt x="21" y="2267"/>
                    <a:pt x="10" y="5070"/>
                  </a:cubicBezTo>
                  <a:cubicBezTo>
                    <a:pt x="0" y="7882"/>
                    <a:pt x="2271" y="10169"/>
                    <a:pt x="5081" y="10179"/>
                  </a:cubicBezTo>
                  <a:cubicBezTo>
                    <a:pt x="5088" y="10179"/>
                    <a:pt x="5095" y="10179"/>
                    <a:pt x="5102" y="10179"/>
                  </a:cubicBezTo>
                  <a:cubicBezTo>
                    <a:pt x="7903" y="10179"/>
                    <a:pt x="10178" y="7912"/>
                    <a:pt x="10189" y="5109"/>
                  </a:cubicBezTo>
                  <a:cubicBezTo>
                    <a:pt x="10199" y="2297"/>
                    <a:pt x="7928" y="10"/>
                    <a:pt x="5118" y="1"/>
                  </a:cubicBezTo>
                  <a:cubicBezTo>
                    <a:pt x="5111" y="1"/>
                    <a:pt x="5104" y="1"/>
                    <a:pt x="5097" y="1"/>
                  </a:cubicBezTo>
                  <a:close/>
                </a:path>
              </a:pathLst>
            </a:custGeom>
            <a:solidFill>
              <a:srgbClr val="F3F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0EADEFF-BAE2-92E6-3D84-4F395BC4D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979" y="615302"/>
            <a:ext cx="6962804" cy="57580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D7866D-338D-AEF0-B596-48A1A9328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097" y="1760853"/>
            <a:ext cx="4524977" cy="37708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5647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D50504-9D8B-3043-2A20-940A62750640}"/>
              </a:ext>
            </a:extLst>
          </p:cNvPr>
          <p:cNvSpPr txBox="1">
            <a:spLocks/>
          </p:cNvSpPr>
          <p:nvPr/>
        </p:nvSpPr>
        <p:spPr>
          <a:xfrm>
            <a:off x="586458" y="329552"/>
            <a:ext cx="5330400" cy="76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i="1" kern="0" dirty="0">
                <a:solidFill>
                  <a:schemeClr val="bg1"/>
                </a:solidFill>
                <a:latin typeface="Exo" panose="020B0604020202020204" charset="0"/>
                <a:cs typeface="Ekkamai New" pitchFamily="2" charset="0"/>
              </a:rPr>
              <a:t>CODE</a:t>
            </a:r>
            <a:endParaRPr lang="th-TH" sz="4000" b="1" i="1" kern="0" dirty="0">
              <a:solidFill>
                <a:schemeClr val="bg1"/>
              </a:solidFill>
              <a:latin typeface="Exo" panose="020B0604020202020204" charset="0"/>
              <a:cs typeface="Ekkamai New" pitchFamily="2" charset="0"/>
            </a:endParaRPr>
          </a:p>
        </p:txBody>
      </p:sp>
      <p:grpSp>
        <p:nvGrpSpPr>
          <p:cNvPr id="6" name="Google Shape;5378;p77">
            <a:extLst>
              <a:ext uri="{FF2B5EF4-FFF2-40B4-BE49-F238E27FC236}">
                <a16:creationId xmlns:a16="http://schemas.microsoft.com/office/drawing/2014/main" id="{58DDE9E1-C286-CDA8-66FC-5D2BED18C149}"/>
              </a:ext>
            </a:extLst>
          </p:cNvPr>
          <p:cNvGrpSpPr/>
          <p:nvPr/>
        </p:nvGrpSpPr>
        <p:grpSpPr>
          <a:xfrm>
            <a:off x="103154" y="458901"/>
            <a:ext cx="483304" cy="504902"/>
            <a:chOff x="1825800" y="1651625"/>
            <a:chExt cx="568125" cy="591775"/>
          </a:xfrm>
        </p:grpSpPr>
        <p:sp>
          <p:nvSpPr>
            <p:cNvPr id="7" name="Google Shape;5379;p77">
              <a:extLst>
                <a:ext uri="{FF2B5EF4-FFF2-40B4-BE49-F238E27FC236}">
                  <a16:creationId xmlns:a16="http://schemas.microsoft.com/office/drawing/2014/main" id="{635F0D91-B9D6-24FC-97D1-C42917950852}"/>
                </a:ext>
              </a:extLst>
            </p:cNvPr>
            <p:cNvSpPr/>
            <p:nvPr/>
          </p:nvSpPr>
          <p:spPr>
            <a:xfrm>
              <a:off x="1898925" y="1777225"/>
              <a:ext cx="370875" cy="370500"/>
            </a:xfrm>
            <a:custGeom>
              <a:avLst/>
              <a:gdLst/>
              <a:ahLst/>
              <a:cxnLst/>
              <a:rect l="l" t="t" r="r" b="b"/>
              <a:pathLst>
                <a:path w="14835" h="14820" extrusionOk="0">
                  <a:moveTo>
                    <a:pt x="7417" y="0"/>
                  </a:moveTo>
                  <a:cubicBezTo>
                    <a:pt x="3338" y="0"/>
                    <a:pt x="23" y="3300"/>
                    <a:pt x="9" y="7382"/>
                  </a:cubicBezTo>
                  <a:cubicBezTo>
                    <a:pt x="1" y="9347"/>
                    <a:pt x="774" y="11235"/>
                    <a:pt x="2160" y="12630"/>
                  </a:cubicBezTo>
                  <a:cubicBezTo>
                    <a:pt x="3543" y="14025"/>
                    <a:pt x="5425" y="14811"/>
                    <a:pt x="7391" y="14819"/>
                  </a:cubicBezTo>
                  <a:cubicBezTo>
                    <a:pt x="7399" y="14819"/>
                    <a:pt x="7407" y="14819"/>
                    <a:pt x="7415" y="14819"/>
                  </a:cubicBezTo>
                  <a:cubicBezTo>
                    <a:pt x="9371" y="14819"/>
                    <a:pt x="11248" y="14046"/>
                    <a:pt x="12637" y="12668"/>
                  </a:cubicBezTo>
                  <a:cubicBezTo>
                    <a:pt x="14032" y="11283"/>
                    <a:pt x="14820" y="9402"/>
                    <a:pt x="14826" y="7437"/>
                  </a:cubicBezTo>
                  <a:cubicBezTo>
                    <a:pt x="14834" y="5472"/>
                    <a:pt x="14061" y="3584"/>
                    <a:pt x="12675" y="2189"/>
                  </a:cubicBezTo>
                  <a:cubicBezTo>
                    <a:pt x="11292" y="795"/>
                    <a:pt x="9410" y="8"/>
                    <a:pt x="7444" y="0"/>
                  </a:cubicBezTo>
                  <a:cubicBezTo>
                    <a:pt x="7435" y="0"/>
                    <a:pt x="7426" y="0"/>
                    <a:pt x="741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380;p77">
              <a:extLst>
                <a:ext uri="{FF2B5EF4-FFF2-40B4-BE49-F238E27FC236}">
                  <a16:creationId xmlns:a16="http://schemas.microsoft.com/office/drawing/2014/main" id="{EC7083ED-C1CE-E208-DB97-099F6F8DFB96}"/>
                </a:ext>
              </a:extLst>
            </p:cNvPr>
            <p:cNvSpPr/>
            <p:nvPr/>
          </p:nvSpPr>
          <p:spPr>
            <a:xfrm>
              <a:off x="2121325" y="1651625"/>
              <a:ext cx="272600" cy="287950"/>
            </a:xfrm>
            <a:custGeom>
              <a:avLst/>
              <a:gdLst/>
              <a:ahLst/>
              <a:cxnLst/>
              <a:rect l="l" t="t" r="r" b="b"/>
              <a:pathLst>
                <a:path w="10904" h="11518" extrusionOk="0">
                  <a:moveTo>
                    <a:pt x="2" y="1"/>
                  </a:moveTo>
                  <a:lnTo>
                    <a:pt x="0" y="11518"/>
                  </a:lnTo>
                  <a:lnTo>
                    <a:pt x="10904" y="11518"/>
                  </a:lnTo>
                  <a:cubicBezTo>
                    <a:pt x="10391" y="5596"/>
                    <a:pt x="5836" y="826"/>
                    <a:pt x="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381;p77">
              <a:extLst>
                <a:ext uri="{FF2B5EF4-FFF2-40B4-BE49-F238E27FC236}">
                  <a16:creationId xmlns:a16="http://schemas.microsoft.com/office/drawing/2014/main" id="{FA5FBA81-F9A0-AA5E-43E2-78BF8791E01C}"/>
                </a:ext>
              </a:extLst>
            </p:cNvPr>
            <p:cNvSpPr/>
            <p:nvPr/>
          </p:nvSpPr>
          <p:spPr>
            <a:xfrm>
              <a:off x="1825800" y="1987150"/>
              <a:ext cx="231900" cy="233575"/>
            </a:xfrm>
            <a:custGeom>
              <a:avLst/>
              <a:gdLst/>
              <a:ahLst/>
              <a:cxnLst/>
              <a:rect l="l" t="t" r="r" b="b"/>
              <a:pathLst>
                <a:path w="9276" h="9343" extrusionOk="0">
                  <a:moveTo>
                    <a:pt x="0" y="1"/>
                  </a:moveTo>
                  <a:cubicBezTo>
                    <a:pt x="465" y="4930"/>
                    <a:pt x="4350" y="8842"/>
                    <a:pt x="9275" y="9343"/>
                  </a:cubicBezTo>
                  <a:lnTo>
                    <a:pt x="9275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382;p77">
              <a:extLst>
                <a:ext uri="{FF2B5EF4-FFF2-40B4-BE49-F238E27FC236}">
                  <a16:creationId xmlns:a16="http://schemas.microsoft.com/office/drawing/2014/main" id="{B01FEA6D-6463-6A84-B719-C9D1F33F6A28}"/>
                </a:ext>
              </a:extLst>
            </p:cNvPr>
            <p:cNvSpPr/>
            <p:nvPr/>
          </p:nvSpPr>
          <p:spPr>
            <a:xfrm>
              <a:off x="2121325" y="1987150"/>
              <a:ext cx="244350" cy="256250"/>
            </a:xfrm>
            <a:custGeom>
              <a:avLst/>
              <a:gdLst/>
              <a:ahLst/>
              <a:cxnLst/>
              <a:rect l="l" t="t" r="r" b="b"/>
              <a:pathLst>
                <a:path w="9774" h="10250" extrusionOk="0">
                  <a:moveTo>
                    <a:pt x="0" y="1"/>
                  </a:moveTo>
                  <a:lnTo>
                    <a:pt x="0" y="10249"/>
                  </a:lnTo>
                  <a:cubicBezTo>
                    <a:pt x="5200" y="9514"/>
                    <a:pt x="9280" y="5280"/>
                    <a:pt x="97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383;p77">
              <a:extLst>
                <a:ext uri="{FF2B5EF4-FFF2-40B4-BE49-F238E27FC236}">
                  <a16:creationId xmlns:a16="http://schemas.microsoft.com/office/drawing/2014/main" id="{507C1373-2A5E-DB0A-027D-76CABCF6449C}"/>
                </a:ext>
              </a:extLst>
            </p:cNvPr>
            <p:cNvSpPr/>
            <p:nvPr/>
          </p:nvSpPr>
          <p:spPr>
            <a:xfrm>
              <a:off x="1851375" y="1730300"/>
              <a:ext cx="206325" cy="209275"/>
            </a:xfrm>
            <a:custGeom>
              <a:avLst/>
              <a:gdLst/>
              <a:ahLst/>
              <a:cxnLst/>
              <a:rect l="l" t="t" r="r" b="b"/>
              <a:pathLst>
                <a:path w="8253" h="8371" extrusionOk="0">
                  <a:moveTo>
                    <a:pt x="8252" y="1"/>
                  </a:moveTo>
                  <a:cubicBezTo>
                    <a:pt x="3865" y="441"/>
                    <a:pt x="383" y="3959"/>
                    <a:pt x="1" y="8371"/>
                  </a:cubicBezTo>
                  <a:lnTo>
                    <a:pt x="8252" y="8371"/>
                  </a:lnTo>
                  <a:lnTo>
                    <a:pt x="8252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384;p77">
              <a:extLst>
                <a:ext uri="{FF2B5EF4-FFF2-40B4-BE49-F238E27FC236}">
                  <a16:creationId xmlns:a16="http://schemas.microsoft.com/office/drawing/2014/main" id="{DA54C6AB-65FD-C388-F6FC-8DBC79BD53B0}"/>
                </a:ext>
              </a:extLst>
            </p:cNvPr>
            <p:cNvSpPr/>
            <p:nvPr/>
          </p:nvSpPr>
          <p:spPr>
            <a:xfrm>
              <a:off x="1956875" y="1835225"/>
              <a:ext cx="254975" cy="254475"/>
            </a:xfrm>
            <a:custGeom>
              <a:avLst/>
              <a:gdLst/>
              <a:ahLst/>
              <a:cxnLst/>
              <a:rect l="l" t="t" r="r" b="b"/>
              <a:pathLst>
                <a:path w="10199" h="10179" extrusionOk="0">
                  <a:moveTo>
                    <a:pt x="5097" y="1"/>
                  </a:moveTo>
                  <a:cubicBezTo>
                    <a:pt x="2296" y="1"/>
                    <a:pt x="21" y="2267"/>
                    <a:pt x="10" y="5070"/>
                  </a:cubicBezTo>
                  <a:cubicBezTo>
                    <a:pt x="0" y="7882"/>
                    <a:pt x="2271" y="10169"/>
                    <a:pt x="5081" y="10179"/>
                  </a:cubicBezTo>
                  <a:cubicBezTo>
                    <a:pt x="5088" y="10179"/>
                    <a:pt x="5095" y="10179"/>
                    <a:pt x="5102" y="10179"/>
                  </a:cubicBezTo>
                  <a:cubicBezTo>
                    <a:pt x="7903" y="10179"/>
                    <a:pt x="10178" y="7912"/>
                    <a:pt x="10189" y="5109"/>
                  </a:cubicBezTo>
                  <a:cubicBezTo>
                    <a:pt x="10199" y="2297"/>
                    <a:pt x="7928" y="10"/>
                    <a:pt x="5118" y="1"/>
                  </a:cubicBezTo>
                  <a:cubicBezTo>
                    <a:pt x="5111" y="1"/>
                    <a:pt x="5104" y="1"/>
                    <a:pt x="5097" y="1"/>
                  </a:cubicBezTo>
                  <a:close/>
                </a:path>
              </a:pathLst>
            </a:custGeom>
            <a:solidFill>
              <a:srgbClr val="F3F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4714A11-6E3C-3CD2-EEF4-AD6F53DAA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40" y="1162499"/>
            <a:ext cx="8438030" cy="49494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B1AB98-01A9-EEA7-AF40-9E7156AF6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068" y="615302"/>
            <a:ext cx="5668564" cy="30835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8680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5320;p77">
            <a:extLst>
              <a:ext uri="{FF2B5EF4-FFF2-40B4-BE49-F238E27FC236}">
                <a16:creationId xmlns:a16="http://schemas.microsoft.com/office/drawing/2014/main" id="{39AF990D-4AA8-250C-D639-77E947E61254}"/>
              </a:ext>
            </a:extLst>
          </p:cNvPr>
          <p:cNvGrpSpPr/>
          <p:nvPr/>
        </p:nvGrpSpPr>
        <p:grpSpPr>
          <a:xfrm>
            <a:off x="3959569" y="2559531"/>
            <a:ext cx="4281505" cy="524800"/>
            <a:chOff x="4411970" y="3131459"/>
            <a:chExt cx="1202687" cy="117397"/>
          </a:xfrm>
        </p:grpSpPr>
        <p:sp>
          <p:nvSpPr>
            <p:cNvPr id="6" name="Google Shape;5321;p77">
              <a:extLst>
                <a:ext uri="{FF2B5EF4-FFF2-40B4-BE49-F238E27FC236}">
                  <a16:creationId xmlns:a16="http://schemas.microsoft.com/office/drawing/2014/main" id="{A534F7C8-38FB-86D6-4DDB-779648568CAF}"/>
                </a:ext>
              </a:extLst>
            </p:cNvPr>
            <p:cNvSpPr/>
            <p:nvPr/>
          </p:nvSpPr>
          <p:spPr>
            <a:xfrm>
              <a:off x="4411970" y="3131459"/>
              <a:ext cx="1202687" cy="117397"/>
            </a:xfrm>
            <a:custGeom>
              <a:avLst/>
              <a:gdLst/>
              <a:ahLst/>
              <a:cxnLst/>
              <a:rect l="l" t="t" r="r" b="b"/>
              <a:pathLst>
                <a:path w="15736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15537" y="2600"/>
                  </a:lnTo>
                  <a:cubicBezTo>
                    <a:pt x="15646" y="2600"/>
                    <a:pt x="15735" y="2510"/>
                    <a:pt x="15735" y="2400"/>
                  </a:cubicBezTo>
                  <a:lnTo>
                    <a:pt x="15735" y="201"/>
                  </a:lnTo>
                  <a:cubicBezTo>
                    <a:pt x="15735" y="90"/>
                    <a:pt x="15646" y="1"/>
                    <a:pt x="1553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5322;p77">
              <a:extLst>
                <a:ext uri="{FF2B5EF4-FFF2-40B4-BE49-F238E27FC236}">
                  <a16:creationId xmlns:a16="http://schemas.microsoft.com/office/drawing/2014/main" id="{9A4DB0C8-F1A7-A47B-996A-FD2FC0EB3B9F}"/>
                </a:ext>
              </a:extLst>
            </p:cNvPr>
            <p:cNvSpPr/>
            <p:nvPr/>
          </p:nvSpPr>
          <p:spPr>
            <a:xfrm>
              <a:off x="4411970" y="3131459"/>
              <a:ext cx="168012" cy="117397"/>
            </a:xfrm>
            <a:custGeom>
              <a:avLst/>
              <a:gdLst/>
              <a:ahLst/>
              <a:cxnLst/>
              <a:rect l="l" t="t" r="r" b="b"/>
              <a:pathLst>
                <a:path w="3721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3721" y="2600"/>
                  </a:lnTo>
                  <a:lnTo>
                    <a:pt x="2925" y="1693"/>
                  </a:lnTo>
                  <a:lnTo>
                    <a:pt x="2925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5320;p77">
            <a:extLst>
              <a:ext uri="{FF2B5EF4-FFF2-40B4-BE49-F238E27FC236}">
                <a16:creationId xmlns:a16="http://schemas.microsoft.com/office/drawing/2014/main" id="{511DEB05-A11F-C79F-2377-AB5462781C56}"/>
              </a:ext>
            </a:extLst>
          </p:cNvPr>
          <p:cNvGrpSpPr/>
          <p:nvPr/>
        </p:nvGrpSpPr>
        <p:grpSpPr>
          <a:xfrm>
            <a:off x="3960891" y="3312345"/>
            <a:ext cx="4280182" cy="524800"/>
            <a:chOff x="4411970" y="3131459"/>
            <a:chExt cx="1202315" cy="117397"/>
          </a:xfrm>
        </p:grpSpPr>
        <p:sp>
          <p:nvSpPr>
            <p:cNvPr id="9" name="Google Shape;5321;p77">
              <a:extLst>
                <a:ext uri="{FF2B5EF4-FFF2-40B4-BE49-F238E27FC236}">
                  <a16:creationId xmlns:a16="http://schemas.microsoft.com/office/drawing/2014/main" id="{F988DBD7-8570-256C-BACB-8F4052122A33}"/>
                </a:ext>
              </a:extLst>
            </p:cNvPr>
            <p:cNvSpPr/>
            <p:nvPr/>
          </p:nvSpPr>
          <p:spPr>
            <a:xfrm>
              <a:off x="4411970" y="3131459"/>
              <a:ext cx="1202315" cy="117397"/>
            </a:xfrm>
            <a:custGeom>
              <a:avLst/>
              <a:gdLst/>
              <a:ahLst/>
              <a:cxnLst/>
              <a:rect l="l" t="t" r="r" b="b"/>
              <a:pathLst>
                <a:path w="15736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15537" y="2600"/>
                  </a:lnTo>
                  <a:cubicBezTo>
                    <a:pt x="15646" y="2600"/>
                    <a:pt x="15735" y="2510"/>
                    <a:pt x="15735" y="2400"/>
                  </a:cubicBezTo>
                  <a:lnTo>
                    <a:pt x="15735" y="201"/>
                  </a:lnTo>
                  <a:cubicBezTo>
                    <a:pt x="15735" y="90"/>
                    <a:pt x="15646" y="1"/>
                    <a:pt x="1553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322;p77">
              <a:extLst>
                <a:ext uri="{FF2B5EF4-FFF2-40B4-BE49-F238E27FC236}">
                  <a16:creationId xmlns:a16="http://schemas.microsoft.com/office/drawing/2014/main" id="{A61DAEE9-416C-01AE-5E7E-7DC571BC61DF}"/>
                </a:ext>
              </a:extLst>
            </p:cNvPr>
            <p:cNvSpPr/>
            <p:nvPr/>
          </p:nvSpPr>
          <p:spPr>
            <a:xfrm>
              <a:off x="4411970" y="3131459"/>
              <a:ext cx="168012" cy="117397"/>
            </a:xfrm>
            <a:custGeom>
              <a:avLst/>
              <a:gdLst/>
              <a:ahLst/>
              <a:cxnLst/>
              <a:rect l="l" t="t" r="r" b="b"/>
              <a:pathLst>
                <a:path w="3721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3721" y="2600"/>
                  </a:lnTo>
                  <a:lnTo>
                    <a:pt x="2925" y="1693"/>
                  </a:lnTo>
                  <a:lnTo>
                    <a:pt x="2925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5320;p77">
            <a:extLst>
              <a:ext uri="{FF2B5EF4-FFF2-40B4-BE49-F238E27FC236}">
                <a16:creationId xmlns:a16="http://schemas.microsoft.com/office/drawing/2014/main" id="{26206BA2-12A6-F2C6-DCCA-19137133875A}"/>
              </a:ext>
            </a:extLst>
          </p:cNvPr>
          <p:cNvGrpSpPr/>
          <p:nvPr/>
        </p:nvGrpSpPr>
        <p:grpSpPr>
          <a:xfrm>
            <a:off x="3985764" y="4099178"/>
            <a:ext cx="4255309" cy="524800"/>
            <a:chOff x="4411970" y="3131459"/>
            <a:chExt cx="1195328" cy="117397"/>
          </a:xfrm>
        </p:grpSpPr>
        <p:sp>
          <p:nvSpPr>
            <p:cNvPr id="12" name="Google Shape;5321;p77">
              <a:extLst>
                <a:ext uri="{FF2B5EF4-FFF2-40B4-BE49-F238E27FC236}">
                  <a16:creationId xmlns:a16="http://schemas.microsoft.com/office/drawing/2014/main" id="{1FFA0D94-CF9F-DDBD-B0C8-F812E8CEAC9A}"/>
                </a:ext>
              </a:extLst>
            </p:cNvPr>
            <p:cNvSpPr/>
            <p:nvPr/>
          </p:nvSpPr>
          <p:spPr>
            <a:xfrm>
              <a:off x="4411970" y="3131459"/>
              <a:ext cx="1195328" cy="117397"/>
            </a:xfrm>
            <a:custGeom>
              <a:avLst/>
              <a:gdLst/>
              <a:ahLst/>
              <a:cxnLst/>
              <a:rect l="l" t="t" r="r" b="b"/>
              <a:pathLst>
                <a:path w="15736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15537" y="2600"/>
                  </a:lnTo>
                  <a:cubicBezTo>
                    <a:pt x="15646" y="2600"/>
                    <a:pt x="15735" y="2510"/>
                    <a:pt x="15735" y="2400"/>
                  </a:cubicBezTo>
                  <a:lnTo>
                    <a:pt x="15735" y="201"/>
                  </a:lnTo>
                  <a:cubicBezTo>
                    <a:pt x="15735" y="90"/>
                    <a:pt x="15646" y="1"/>
                    <a:pt x="1553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5322;p77">
              <a:extLst>
                <a:ext uri="{FF2B5EF4-FFF2-40B4-BE49-F238E27FC236}">
                  <a16:creationId xmlns:a16="http://schemas.microsoft.com/office/drawing/2014/main" id="{DC00DB98-9CC6-06AD-1EA7-6770F59E69E7}"/>
                </a:ext>
              </a:extLst>
            </p:cNvPr>
            <p:cNvSpPr/>
            <p:nvPr/>
          </p:nvSpPr>
          <p:spPr>
            <a:xfrm>
              <a:off x="4411970" y="3131459"/>
              <a:ext cx="168012" cy="117397"/>
            </a:xfrm>
            <a:custGeom>
              <a:avLst/>
              <a:gdLst/>
              <a:ahLst/>
              <a:cxnLst/>
              <a:rect l="l" t="t" r="r" b="b"/>
              <a:pathLst>
                <a:path w="3721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3721" y="2600"/>
                  </a:lnTo>
                  <a:lnTo>
                    <a:pt x="2925" y="1693"/>
                  </a:lnTo>
                  <a:lnTo>
                    <a:pt x="2925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2" name="Google Shape;2882;p38"/>
          <p:cNvSpPr>
            <a:spLocks/>
          </p:cNvSpPr>
          <p:nvPr/>
        </p:nvSpPr>
        <p:spPr>
          <a:xfrm>
            <a:off x="5395852" y="5059648"/>
            <a:ext cx="1435131" cy="584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883" name="Google Shape;2883;p38"/>
          <p:cNvSpPr txBox="1">
            <a:spLocks noGrp="1"/>
          </p:cNvSpPr>
          <p:nvPr>
            <p:ph type="title"/>
          </p:nvPr>
        </p:nvSpPr>
        <p:spPr>
          <a:xfrm>
            <a:off x="4489951" y="2927750"/>
            <a:ext cx="7255661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l">
              <a:lnSpc>
                <a:spcPct val="250000"/>
              </a:lnSpc>
            </a:pPr>
            <a:r>
              <a:rPr lang="th-TH" sz="2000" dirty="0">
                <a:solidFill>
                  <a:schemeClr val="bg1"/>
                </a:solidFill>
                <a:latin typeface="Ekkamai New" pitchFamily="2" charset="0"/>
                <a:cs typeface="Ekkamai New" pitchFamily="2" charset="0"/>
              </a:rPr>
              <a:t>นางสาวกฤติมา 	พัฒน์ซ้าย</a:t>
            </a:r>
            <a:br>
              <a:rPr lang="th-TH" sz="2000" dirty="0">
                <a:solidFill>
                  <a:schemeClr val="bg1"/>
                </a:solidFill>
                <a:latin typeface="Ekkamai New" pitchFamily="2" charset="0"/>
                <a:cs typeface="Ekkamai New" pitchFamily="2" charset="0"/>
              </a:rPr>
            </a:br>
            <a:r>
              <a:rPr lang="th-TH" sz="2000" dirty="0">
                <a:solidFill>
                  <a:schemeClr val="bg1"/>
                </a:solidFill>
                <a:latin typeface="Ekkamai New" pitchFamily="2" charset="0"/>
                <a:cs typeface="Ekkamai New" pitchFamily="2" charset="0"/>
              </a:rPr>
              <a:t>นายธนัท 	ตันอึ</a:t>
            </a:r>
            <a:r>
              <a:rPr lang="th-TH" sz="2000" dirty="0" err="1">
                <a:solidFill>
                  <a:schemeClr val="bg1"/>
                </a:solidFill>
                <a:latin typeface="Ekkamai New" pitchFamily="2" charset="0"/>
                <a:cs typeface="Ekkamai New" pitchFamily="2" charset="0"/>
              </a:rPr>
              <a:t>๊ง</a:t>
            </a:r>
            <a:br>
              <a:rPr lang="th-TH" sz="2000" dirty="0">
                <a:solidFill>
                  <a:schemeClr val="bg1"/>
                </a:solidFill>
                <a:latin typeface="Ekkamai New" pitchFamily="2" charset="0"/>
                <a:cs typeface="Ekkamai New" pitchFamily="2" charset="0"/>
              </a:rPr>
            </a:br>
            <a:r>
              <a:rPr lang="th-TH" sz="2000" dirty="0">
                <a:solidFill>
                  <a:schemeClr val="bg1"/>
                </a:solidFill>
                <a:latin typeface="Ekkamai New" pitchFamily="2" charset="0"/>
                <a:cs typeface="Ekkamai New" pitchFamily="2" charset="0"/>
              </a:rPr>
              <a:t>นายณัฐชนน 	เถื่อนถ้ำ</a:t>
            </a:r>
          </a:p>
        </p:txBody>
      </p:sp>
      <p:sp>
        <p:nvSpPr>
          <p:cNvPr id="2884" name="Google Shape;2884;p38"/>
          <p:cNvSpPr txBox="1">
            <a:spLocks noGrp="1"/>
          </p:cNvSpPr>
          <p:nvPr>
            <p:ph type="subTitle" idx="1"/>
          </p:nvPr>
        </p:nvSpPr>
        <p:spPr>
          <a:xfrm>
            <a:off x="2515444" y="5089248"/>
            <a:ext cx="7235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th-TH" sz="1800" b="1" dirty="0">
                <a:solidFill>
                  <a:schemeClr val="bg1"/>
                </a:solidFill>
                <a:latin typeface="Ekkamai New" pitchFamily="2" charset="0"/>
                <a:cs typeface="Ekkamai New" pitchFamily="2" charset="0"/>
              </a:rPr>
              <a:t>ห้อง </a:t>
            </a:r>
            <a:r>
              <a:rPr lang="en-US" sz="1800" b="1" dirty="0">
                <a:solidFill>
                  <a:schemeClr val="bg1"/>
                </a:solidFill>
                <a:latin typeface="Ekkamai New" pitchFamily="2" charset="0"/>
                <a:cs typeface="Ekkamai New" pitchFamily="2" charset="0"/>
              </a:rPr>
              <a:t>E31</a:t>
            </a:r>
            <a:endParaRPr lang="th-TH" sz="1800" b="1" dirty="0">
              <a:solidFill>
                <a:schemeClr val="bg1"/>
              </a:solidFill>
              <a:latin typeface="Ekkamai New" pitchFamily="2" charset="0"/>
              <a:cs typeface="Ekkamai New" pitchFamily="2" charset="0"/>
            </a:endParaRPr>
          </a:p>
        </p:txBody>
      </p:sp>
      <p:sp>
        <p:nvSpPr>
          <p:cNvPr id="2885" name="Google Shape;2885;p38"/>
          <p:cNvSpPr txBox="1">
            <a:spLocks noGrp="1"/>
          </p:cNvSpPr>
          <p:nvPr>
            <p:ph type="title" idx="2"/>
          </p:nvPr>
        </p:nvSpPr>
        <p:spPr>
          <a:xfrm>
            <a:off x="4207091" y="1173424"/>
            <a:ext cx="3838800" cy="122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th-TH" sz="4800" dirty="0">
                <a:latin typeface="Ekkamai New" pitchFamily="2" charset="0"/>
                <a:cs typeface="Ekkamai New" pitchFamily="2" charset="0"/>
              </a:rPr>
              <a:t>จัดทำโดย</a:t>
            </a:r>
            <a:endParaRPr sz="4800" dirty="0">
              <a:latin typeface="Ekkamai New" pitchFamily="2" charset="0"/>
              <a:cs typeface="Ekkamai New" pitchFamily="2" charset="0"/>
            </a:endParaRPr>
          </a:p>
        </p:txBody>
      </p:sp>
      <p:grpSp>
        <p:nvGrpSpPr>
          <p:cNvPr id="2886" name="Google Shape;2886;p38"/>
          <p:cNvGrpSpPr/>
          <p:nvPr/>
        </p:nvGrpSpPr>
        <p:grpSpPr>
          <a:xfrm rot="-5400000">
            <a:off x="3661461" y="74483"/>
            <a:ext cx="2430688" cy="395524"/>
            <a:chOff x="7857346" y="3902355"/>
            <a:chExt cx="1823016" cy="296643"/>
          </a:xfrm>
        </p:grpSpPr>
        <p:sp>
          <p:nvSpPr>
            <p:cNvPr id="2887" name="Google Shape;2887;p3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8" name="Google Shape;2888;p38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9" name="Google Shape;2889;p38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0" name="Google Shape;2890;p3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1" name="Google Shape;2891;p3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2" name="Google Shape;2892;p38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893" name="Google Shape;2893;p38"/>
          <p:cNvGrpSpPr/>
          <p:nvPr/>
        </p:nvGrpSpPr>
        <p:grpSpPr>
          <a:xfrm rot="5400000">
            <a:off x="2185834" y="1371200"/>
            <a:ext cx="131869" cy="737453"/>
            <a:chOff x="4898850" y="4820550"/>
            <a:chExt cx="98902" cy="553090"/>
          </a:xfrm>
        </p:grpSpPr>
        <p:sp>
          <p:nvSpPr>
            <p:cNvPr id="2894" name="Google Shape;2894;p3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5" name="Google Shape;2895;p3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6" name="Google Shape;2896;p3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7" name="Google Shape;2897;p3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8" name="Google Shape;2898;p3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899" name="Google Shape;2899;p38"/>
          <p:cNvGrpSpPr/>
          <p:nvPr/>
        </p:nvGrpSpPr>
        <p:grpSpPr>
          <a:xfrm>
            <a:off x="2145569" y="5912292"/>
            <a:ext cx="1670529" cy="68000"/>
            <a:chOff x="2915381" y="4104819"/>
            <a:chExt cx="1252897" cy="51000"/>
          </a:xfrm>
        </p:grpSpPr>
        <p:sp>
          <p:nvSpPr>
            <p:cNvPr id="2900" name="Google Shape;2900;p38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1" name="Google Shape;2901;p38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2" name="Google Shape;2902;p38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3" name="Google Shape;2903;p38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4" name="Google Shape;2904;p38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5" name="Google Shape;2905;p38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6" name="Google Shape;2906;p38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7" name="Google Shape;2907;p38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8" name="Google Shape;2908;p38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p38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p38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p38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p38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38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914" name="Google Shape;2914;p38"/>
          <p:cNvGrpSpPr/>
          <p:nvPr/>
        </p:nvGrpSpPr>
        <p:grpSpPr>
          <a:xfrm>
            <a:off x="7327689" y="922389"/>
            <a:ext cx="1474635" cy="178625"/>
            <a:chOff x="8183182" y="663852"/>
            <a:chExt cx="1475028" cy="178673"/>
          </a:xfrm>
        </p:grpSpPr>
        <p:grpSp>
          <p:nvGrpSpPr>
            <p:cNvPr id="2915" name="Google Shape;2915;p3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916" name="Google Shape;2916;p3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17" name="Google Shape;2917;p3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18" name="Google Shape;2918;p3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19" name="Google Shape;2919;p3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20" name="Google Shape;2920;p3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21" name="Google Shape;2921;p3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22" name="Google Shape;2922;p3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23" name="Google Shape;2923;p3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24" name="Google Shape;2924;p3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25" name="Google Shape;2925;p3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26" name="Google Shape;2926;p3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927" name="Google Shape;2927;p3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28" name="Google Shape;2928;p3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29" name="Google Shape;2929;p3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30" name="Google Shape;2930;p3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31" name="Google Shape;2931;p3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32" name="Google Shape;2932;p3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33" name="Google Shape;2933;p3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34" name="Google Shape;2934;p3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35" name="Google Shape;2935;p3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36" name="Google Shape;2936;p3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37" name="Google Shape;2937;p38"/>
          <p:cNvGrpSpPr/>
          <p:nvPr/>
        </p:nvGrpSpPr>
        <p:grpSpPr>
          <a:xfrm rot="5400000">
            <a:off x="7958134" y="5697950"/>
            <a:ext cx="131869" cy="737453"/>
            <a:chOff x="4898850" y="4820550"/>
            <a:chExt cx="98902" cy="553090"/>
          </a:xfrm>
        </p:grpSpPr>
        <p:sp>
          <p:nvSpPr>
            <p:cNvPr id="2938" name="Google Shape;2938;p3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39" name="Google Shape;2939;p3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40" name="Google Shape;2940;p3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41" name="Google Shape;2941;p3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42" name="Google Shape;2942;p3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618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p34"/>
          <p:cNvSpPr txBox="1">
            <a:spLocks noGrp="1"/>
          </p:cNvSpPr>
          <p:nvPr>
            <p:ph type="title"/>
          </p:nvPr>
        </p:nvSpPr>
        <p:spPr>
          <a:xfrm>
            <a:off x="807925" y="515810"/>
            <a:ext cx="10290400" cy="7636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th-TH" sz="4000" dirty="0">
                <a:solidFill>
                  <a:schemeClr val="bg1"/>
                </a:solidFill>
                <a:latin typeface="Ekkamai New" pitchFamily="2" charset="0"/>
                <a:cs typeface="Ekkamai New" pitchFamily="2" charset="0"/>
              </a:rPr>
              <a:t>เกี่ยวกับ</a:t>
            </a:r>
            <a:r>
              <a:rPr lang="th-TH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Ekkamai New" pitchFamily="2" charset="0"/>
                <a:cs typeface="Ekkamai New" pitchFamily="2" charset="0"/>
              </a:rPr>
              <a:t>หัวข้อเรื่อง</a:t>
            </a:r>
            <a:endParaRPr sz="4000" dirty="0">
              <a:solidFill>
                <a:schemeClr val="accent2">
                  <a:lumMod val="60000"/>
                  <a:lumOff val="40000"/>
                </a:schemeClr>
              </a:solidFill>
              <a:latin typeface="Ekkamai New" pitchFamily="2" charset="0"/>
              <a:cs typeface="Ekkamai New" pitchFamily="2" charset="0"/>
            </a:endParaRPr>
          </a:p>
        </p:txBody>
      </p:sp>
      <p:sp>
        <p:nvSpPr>
          <p:cNvPr id="2725" name="Google Shape;2725;p34"/>
          <p:cNvSpPr txBox="1">
            <a:spLocks noGrp="1"/>
          </p:cNvSpPr>
          <p:nvPr>
            <p:ph type="body" idx="1"/>
          </p:nvPr>
        </p:nvSpPr>
        <p:spPr>
          <a:xfrm>
            <a:off x="1348827" y="1590948"/>
            <a:ext cx="8726608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thaiDist">
              <a:lnSpc>
                <a:spcPct val="150000"/>
              </a:lnSpc>
              <a:spcAft>
                <a:spcPts val="1600"/>
              </a:spcAft>
              <a:buNone/>
            </a:pPr>
            <a:r>
              <a:rPr lang="th-TH" dirty="0">
                <a:latin typeface="Termtem" panose="00000500000000000000" pitchFamily="50" charset="-34"/>
                <a:cs typeface="Termtem" panose="00000500000000000000" pitchFamily="50" charset="-34"/>
              </a:rPr>
              <a:t>	</a:t>
            </a:r>
            <a:r>
              <a:rPr lang="th-TH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Ekkamai New" pitchFamily="2" charset="0"/>
                <a:cs typeface="Ekkamai New" pitchFamily="2" charset="0"/>
              </a:rPr>
              <a:t>นาฬิกาดิจิตอล</a:t>
            </a:r>
            <a:r>
              <a:rPr lang="th-TH" sz="1800" b="1" dirty="0">
                <a:latin typeface="Ekkamai New" pitchFamily="2" charset="0"/>
                <a:cs typeface="Ekkamai New" pitchFamily="2" charset="0"/>
              </a:rPr>
              <a:t>เรือนนี้ได้พัฒนาและต่อยอดมาจากรุ่นก่อนที่มีปัญหาหลายด้าน ด้วยรุ่นก่อนที่มีการออกแบบที่ซับซ้อน อีกทั้งปัญหาจากความร้อนที่เกิดขึ้นทำให้เกิดการสูญเสียพลังงานไฟฟ้าโดยไม่ให้เกิดประโยชน์ และได้รับหัวข้อมานั้นก็คือการรวมเอาไมโครคอนโทรลเลอร์สองตัวมารวมกันให้เป็นหนึ่ง </a:t>
            </a:r>
          </a:p>
          <a:p>
            <a:pPr marL="0" indent="0" algn="thaiDist">
              <a:lnSpc>
                <a:spcPct val="150000"/>
              </a:lnSpc>
              <a:spcAft>
                <a:spcPts val="1600"/>
              </a:spcAft>
              <a:buNone/>
            </a:pPr>
            <a:r>
              <a:rPr lang="th-TH" sz="1800" b="1" dirty="0">
                <a:latin typeface="Ekkamai New" pitchFamily="2" charset="0"/>
                <a:cs typeface="Ekkamai New" pitchFamily="2" charset="0"/>
              </a:rPr>
              <a:t>	โดยรุ่นก่อนจะให้ตัว </a:t>
            </a:r>
            <a:r>
              <a:rPr lang="en-US" sz="1800" b="1" dirty="0">
                <a:latin typeface="Ekkamai New" pitchFamily="2" charset="0"/>
                <a:cs typeface="Ekkamai New" pitchFamily="2" charset="0"/>
              </a:rPr>
              <a:t>NodeMCU</a:t>
            </a:r>
            <a:r>
              <a:rPr lang="th-TH" sz="1800" b="1" dirty="0">
                <a:latin typeface="Ekkamai New" pitchFamily="2" charset="0"/>
                <a:cs typeface="Ekkamai New" pitchFamily="2" charset="0"/>
              </a:rPr>
              <a:t> เป็นตัวดึงข้อมูลเวลาจากอินเตอร์เน็ตแล้วส่งให้ตัว </a:t>
            </a:r>
            <a:r>
              <a:rPr lang="en-US" sz="1800" b="1" dirty="0">
                <a:latin typeface="Ekkamai New" pitchFamily="2" charset="0"/>
                <a:cs typeface="Ekkamai New" pitchFamily="2" charset="0"/>
              </a:rPr>
              <a:t>Arduino</a:t>
            </a:r>
            <a:r>
              <a:rPr lang="th-TH" sz="1800" b="1" dirty="0">
                <a:latin typeface="Ekkamai New" pitchFamily="2" charset="0"/>
                <a:cs typeface="Ekkamai New" pitchFamily="2" charset="0"/>
              </a:rPr>
              <a:t> กับโมดูลนาฬิกาแสดงผลออกไปที่ 7-</a:t>
            </a:r>
            <a:r>
              <a:rPr lang="en-US" sz="1800" b="1" dirty="0">
                <a:latin typeface="Ekkamai New" pitchFamily="2" charset="0"/>
                <a:cs typeface="Ekkamai New" pitchFamily="2" charset="0"/>
              </a:rPr>
              <a:t>Segments</a:t>
            </a:r>
            <a:r>
              <a:rPr lang="th-TH" sz="1800" b="1" dirty="0">
                <a:latin typeface="Ekkamai New" pitchFamily="2" charset="0"/>
                <a:cs typeface="Ekkamai New" pitchFamily="2" charset="0"/>
              </a:rPr>
              <a:t> ผ่านระบบการกระพริบทีละหลักอย่างรวดเร็ว </a:t>
            </a:r>
            <a:endParaRPr lang="th-TH" b="1" dirty="0">
              <a:latin typeface="Ekkamai New" pitchFamily="2" charset="0"/>
              <a:cs typeface="Ekkamai New" pitchFamily="2" charset="0"/>
            </a:endParaRPr>
          </a:p>
        </p:txBody>
      </p:sp>
      <p:grpSp>
        <p:nvGrpSpPr>
          <p:cNvPr id="2726" name="Google Shape;2726;p34"/>
          <p:cNvGrpSpPr/>
          <p:nvPr/>
        </p:nvGrpSpPr>
        <p:grpSpPr>
          <a:xfrm>
            <a:off x="9778210" y="1160087"/>
            <a:ext cx="1177683" cy="322788"/>
            <a:chOff x="2300350" y="2601250"/>
            <a:chExt cx="2275275" cy="623625"/>
          </a:xfrm>
        </p:grpSpPr>
        <p:sp>
          <p:nvSpPr>
            <p:cNvPr id="2727" name="Google Shape;2727;p34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p34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9" name="Google Shape;2729;p34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0" name="Google Shape;2730;p34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34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34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" name="Google Shape;9143;p81">
            <a:extLst>
              <a:ext uri="{FF2B5EF4-FFF2-40B4-BE49-F238E27FC236}">
                <a16:creationId xmlns:a16="http://schemas.microsoft.com/office/drawing/2014/main" id="{0243CBC0-DFAF-5312-109D-3B62E5DF868E}"/>
              </a:ext>
            </a:extLst>
          </p:cNvPr>
          <p:cNvGrpSpPr/>
          <p:nvPr/>
        </p:nvGrpSpPr>
        <p:grpSpPr>
          <a:xfrm>
            <a:off x="1927924" y="5058355"/>
            <a:ext cx="7216075" cy="1258738"/>
            <a:chOff x="3820100" y="3023049"/>
            <a:chExt cx="2815492" cy="491162"/>
          </a:xfrm>
        </p:grpSpPr>
        <p:grpSp>
          <p:nvGrpSpPr>
            <p:cNvPr id="7" name="Google Shape;9144;p81">
              <a:extLst>
                <a:ext uri="{FF2B5EF4-FFF2-40B4-BE49-F238E27FC236}">
                  <a16:creationId xmlns:a16="http://schemas.microsoft.com/office/drawing/2014/main" id="{BAE38C0F-1898-1F57-225A-C6482072D2BE}"/>
                </a:ext>
              </a:extLst>
            </p:cNvPr>
            <p:cNvGrpSpPr/>
            <p:nvPr/>
          </p:nvGrpSpPr>
          <p:grpSpPr>
            <a:xfrm>
              <a:off x="3820100" y="3023072"/>
              <a:ext cx="2815492" cy="491139"/>
              <a:chOff x="3820100" y="3023072"/>
              <a:chExt cx="2815492" cy="491139"/>
            </a:xfrm>
          </p:grpSpPr>
          <p:sp>
            <p:nvSpPr>
              <p:cNvPr id="17" name="Google Shape;9145;p81">
                <a:extLst>
                  <a:ext uri="{FF2B5EF4-FFF2-40B4-BE49-F238E27FC236}">
                    <a16:creationId xmlns:a16="http://schemas.microsoft.com/office/drawing/2014/main" id="{79A4E66C-BF2E-BF02-9506-13BA4DC18867}"/>
                  </a:ext>
                </a:extLst>
              </p:cNvPr>
              <p:cNvSpPr/>
              <p:nvPr/>
            </p:nvSpPr>
            <p:spPr>
              <a:xfrm>
                <a:off x="3820100" y="3023072"/>
                <a:ext cx="505424" cy="491139"/>
              </a:xfrm>
              <a:custGeom>
                <a:avLst/>
                <a:gdLst/>
                <a:ahLst/>
                <a:cxnLst/>
                <a:rect l="l" t="t" r="r" b="b"/>
                <a:pathLst>
                  <a:path w="45218" h="43940" extrusionOk="0">
                    <a:moveTo>
                      <a:pt x="0" y="0"/>
                    </a:moveTo>
                    <a:cubicBezTo>
                      <a:pt x="0" y="24200"/>
                      <a:pt x="19796" y="43939"/>
                      <a:pt x="44111" y="43939"/>
                    </a:cubicBezTo>
                    <a:lnTo>
                      <a:pt x="45218" y="43939"/>
                    </a:lnTo>
                    <a:lnTo>
                      <a:pt x="45218" y="34795"/>
                    </a:lnTo>
                    <a:lnTo>
                      <a:pt x="44111" y="34795"/>
                    </a:lnTo>
                    <a:cubicBezTo>
                      <a:pt x="24972" y="34795"/>
                      <a:pt x="9345" y="19439"/>
                      <a:pt x="9103" y="450"/>
                    </a:cubicBezTo>
                    <a:cubicBezTo>
                      <a:pt x="9103" y="301"/>
                      <a:pt x="9100" y="150"/>
                      <a:pt x="9100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9146;p81">
                <a:extLst>
                  <a:ext uri="{FF2B5EF4-FFF2-40B4-BE49-F238E27FC236}">
                    <a16:creationId xmlns:a16="http://schemas.microsoft.com/office/drawing/2014/main" id="{18F71C04-DD49-56A6-EEA0-C6ED7BD27C76}"/>
                  </a:ext>
                </a:extLst>
              </p:cNvPr>
              <p:cNvSpPr/>
              <p:nvPr/>
            </p:nvSpPr>
            <p:spPr>
              <a:xfrm>
                <a:off x="4323827" y="3411976"/>
                <a:ext cx="2311765" cy="102229"/>
              </a:xfrm>
              <a:custGeom>
                <a:avLst/>
                <a:gdLst/>
                <a:ahLst/>
                <a:cxnLst/>
                <a:rect l="l" t="t" r="r" b="b"/>
                <a:pathLst>
                  <a:path w="71590" h="9146" extrusionOk="0">
                    <a:moveTo>
                      <a:pt x="1" y="1"/>
                    </a:moveTo>
                    <a:lnTo>
                      <a:pt x="1" y="9145"/>
                    </a:lnTo>
                    <a:lnTo>
                      <a:pt x="71589" y="9145"/>
                    </a:lnTo>
                    <a:lnTo>
                      <a:pt x="71589" y="1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9147;p81">
              <a:extLst>
                <a:ext uri="{FF2B5EF4-FFF2-40B4-BE49-F238E27FC236}">
                  <a16:creationId xmlns:a16="http://schemas.microsoft.com/office/drawing/2014/main" id="{9CA5202F-9629-D681-CE50-E58635696759}"/>
                </a:ext>
              </a:extLst>
            </p:cNvPr>
            <p:cNvGrpSpPr/>
            <p:nvPr/>
          </p:nvGrpSpPr>
          <p:grpSpPr>
            <a:xfrm>
              <a:off x="4132439" y="3023645"/>
              <a:ext cx="712766" cy="177096"/>
              <a:chOff x="4132439" y="3023645"/>
              <a:chExt cx="712766" cy="177096"/>
            </a:xfrm>
          </p:grpSpPr>
          <p:sp>
            <p:nvSpPr>
              <p:cNvPr id="15" name="Google Shape;9148;p81">
                <a:extLst>
                  <a:ext uri="{FF2B5EF4-FFF2-40B4-BE49-F238E27FC236}">
                    <a16:creationId xmlns:a16="http://schemas.microsoft.com/office/drawing/2014/main" id="{BE0031EC-FFAD-6DB6-63BC-64C0105B14DD}"/>
                  </a:ext>
                </a:extLst>
              </p:cNvPr>
              <p:cNvSpPr/>
              <p:nvPr/>
            </p:nvSpPr>
            <p:spPr>
              <a:xfrm>
                <a:off x="4132439" y="3023645"/>
                <a:ext cx="190085" cy="177096"/>
              </a:xfrm>
              <a:custGeom>
                <a:avLst/>
                <a:gdLst/>
                <a:ahLst/>
                <a:cxnLst/>
                <a:rect l="l" t="t" r="r" b="b"/>
                <a:pathLst>
                  <a:path w="17006" h="15844" extrusionOk="0">
                    <a:moveTo>
                      <a:pt x="0" y="1"/>
                    </a:moveTo>
                    <a:cubicBezTo>
                      <a:pt x="0" y="5035"/>
                      <a:pt x="2405" y="9521"/>
                      <a:pt x="6124" y="12423"/>
                    </a:cubicBezTo>
                    <a:cubicBezTo>
                      <a:pt x="8932" y="14639"/>
                      <a:pt x="12404" y="15844"/>
                      <a:pt x="15981" y="15844"/>
                    </a:cubicBezTo>
                    <a:lnTo>
                      <a:pt x="17005" y="15844"/>
                    </a:lnTo>
                    <a:lnTo>
                      <a:pt x="17005" y="6962"/>
                    </a:lnTo>
                    <a:lnTo>
                      <a:pt x="15905" y="6962"/>
                    </a:lnTo>
                    <a:cubicBezTo>
                      <a:pt x="12043" y="6962"/>
                      <a:pt x="8822" y="3862"/>
                      <a:pt x="882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9149;p81">
                <a:extLst>
                  <a:ext uri="{FF2B5EF4-FFF2-40B4-BE49-F238E27FC236}">
                    <a16:creationId xmlns:a16="http://schemas.microsoft.com/office/drawing/2014/main" id="{1AD15E63-31C2-2519-4AFC-D033632057A7}"/>
                  </a:ext>
                </a:extLst>
              </p:cNvPr>
              <p:cNvSpPr/>
              <p:nvPr/>
            </p:nvSpPr>
            <p:spPr>
              <a:xfrm>
                <a:off x="4318649" y="3101461"/>
                <a:ext cx="526556" cy="99267"/>
              </a:xfrm>
              <a:custGeom>
                <a:avLst/>
                <a:gdLst/>
                <a:ahLst/>
                <a:cxnLst/>
                <a:rect l="l" t="t" r="r" b="b"/>
                <a:pathLst>
                  <a:path w="18211" h="8881" extrusionOk="0">
                    <a:moveTo>
                      <a:pt x="0" y="0"/>
                    </a:moveTo>
                    <a:lnTo>
                      <a:pt x="0" y="8880"/>
                    </a:lnTo>
                    <a:lnTo>
                      <a:pt x="18210" y="8880"/>
                    </a:lnTo>
                    <a:lnTo>
                      <a:pt x="1821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9150;p81">
              <a:extLst>
                <a:ext uri="{FF2B5EF4-FFF2-40B4-BE49-F238E27FC236}">
                  <a16:creationId xmlns:a16="http://schemas.microsoft.com/office/drawing/2014/main" id="{4B9448CE-112C-E305-8DF1-F4C41A5FFF94}"/>
                </a:ext>
              </a:extLst>
            </p:cNvPr>
            <p:cNvGrpSpPr/>
            <p:nvPr/>
          </p:nvGrpSpPr>
          <p:grpSpPr>
            <a:xfrm>
              <a:off x="3921811" y="3023049"/>
              <a:ext cx="2089433" cy="388943"/>
              <a:chOff x="3921811" y="3023049"/>
              <a:chExt cx="2089433" cy="388943"/>
            </a:xfrm>
          </p:grpSpPr>
          <p:sp>
            <p:nvSpPr>
              <p:cNvPr id="13" name="Google Shape;9151;p81">
                <a:extLst>
                  <a:ext uri="{FF2B5EF4-FFF2-40B4-BE49-F238E27FC236}">
                    <a16:creationId xmlns:a16="http://schemas.microsoft.com/office/drawing/2014/main" id="{62C8952D-649B-0E84-DDBE-93E9E61BD45B}"/>
                  </a:ext>
                </a:extLst>
              </p:cNvPr>
              <p:cNvSpPr/>
              <p:nvPr/>
            </p:nvSpPr>
            <p:spPr>
              <a:xfrm>
                <a:off x="3921811" y="3023049"/>
                <a:ext cx="403709" cy="388943"/>
              </a:xfrm>
              <a:custGeom>
                <a:avLst/>
                <a:gdLst/>
                <a:ahLst/>
                <a:cxnLst/>
                <a:rect l="l" t="t" r="r" b="b"/>
                <a:pathLst>
                  <a:path w="36118" h="34797" extrusionOk="0">
                    <a:moveTo>
                      <a:pt x="0" y="1"/>
                    </a:moveTo>
                    <a:cubicBezTo>
                      <a:pt x="0" y="152"/>
                      <a:pt x="3" y="301"/>
                      <a:pt x="3" y="452"/>
                    </a:cubicBezTo>
                    <a:cubicBezTo>
                      <a:pt x="245" y="19441"/>
                      <a:pt x="15879" y="34797"/>
                      <a:pt x="35018" y="34797"/>
                    </a:cubicBezTo>
                    <a:lnTo>
                      <a:pt x="36118" y="34797"/>
                    </a:lnTo>
                    <a:lnTo>
                      <a:pt x="36118" y="25652"/>
                    </a:lnTo>
                    <a:lnTo>
                      <a:pt x="34843" y="25652"/>
                    </a:lnTo>
                    <a:lnTo>
                      <a:pt x="34798" y="25632"/>
                    </a:lnTo>
                    <a:cubicBezTo>
                      <a:pt x="20649" y="25575"/>
                      <a:pt x="9181" y="14193"/>
                      <a:pt x="9115" y="123"/>
                    </a:cubicBezTo>
                    <a:cubicBezTo>
                      <a:pt x="9115" y="81"/>
                      <a:pt x="9108" y="42"/>
                      <a:pt x="910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9152;p81">
                <a:extLst>
                  <a:ext uri="{FF2B5EF4-FFF2-40B4-BE49-F238E27FC236}">
                    <a16:creationId xmlns:a16="http://schemas.microsoft.com/office/drawing/2014/main" id="{395116E6-9BCC-08AE-1B56-88A1E6696116}"/>
                  </a:ext>
                </a:extLst>
              </p:cNvPr>
              <p:cNvSpPr/>
              <p:nvPr/>
            </p:nvSpPr>
            <p:spPr>
              <a:xfrm>
                <a:off x="4322109" y="3309770"/>
                <a:ext cx="1689135" cy="102218"/>
              </a:xfrm>
              <a:custGeom>
                <a:avLst/>
                <a:gdLst/>
                <a:ahLst/>
                <a:cxnLst/>
                <a:rect l="l" t="t" r="r" b="b"/>
                <a:pathLst>
                  <a:path w="53867" h="9145" extrusionOk="0">
                    <a:moveTo>
                      <a:pt x="1" y="0"/>
                    </a:moveTo>
                    <a:lnTo>
                      <a:pt x="1" y="9145"/>
                    </a:lnTo>
                    <a:lnTo>
                      <a:pt x="53867" y="9145"/>
                    </a:lnTo>
                    <a:lnTo>
                      <a:pt x="53867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9153;p81">
              <a:extLst>
                <a:ext uri="{FF2B5EF4-FFF2-40B4-BE49-F238E27FC236}">
                  <a16:creationId xmlns:a16="http://schemas.microsoft.com/office/drawing/2014/main" id="{F84AF5A7-3EB6-BD9C-24F2-96BC0775AF9C}"/>
                </a:ext>
              </a:extLst>
            </p:cNvPr>
            <p:cNvGrpSpPr/>
            <p:nvPr/>
          </p:nvGrpSpPr>
          <p:grpSpPr>
            <a:xfrm>
              <a:off x="4023645" y="3023049"/>
              <a:ext cx="1422711" cy="286722"/>
              <a:chOff x="4023645" y="3023049"/>
              <a:chExt cx="1422711" cy="286722"/>
            </a:xfrm>
          </p:grpSpPr>
          <p:sp>
            <p:nvSpPr>
              <p:cNvPr id="11" name="Google Shape;9154;p81">
                <a:extLst>
                  <a:ext uri="{FF2B5EF4-FFF2-40B4-BE49-F238E27FC236}">
                    <a16:creationId xmlns:a16="http://schemas.microsoft.com/office/drawing/2014/main" id="{5CB676FD-17B4-1F37-8839-6F272B75661B}"/>
                  </a:ext>
                </a:extLst>
              </p:cNvPr>
              <p:cNvSpPr/>
              <p:nvPr/>
            </p:nvSpPr>
            <p:spPr>
              <a:xfrm>
                <a:off x="4023645" y="3023049"/>
                <a:ext cx="300664" cy="286524"/>
              </a:xfrm>
              <a:custGeom>
                <a:avLst/>
                <a:gdLst/>
                <a:ahLst/>
                <a:cxnLst/>
                <a:rect l="l" t="t" r="r" b="b"/>
                <a:pathLst>
                  <a:path w="26899" h="25634" extrusionOk="0">
                    <a:moveTo>
                      <a:pt x="1" y="1"/>
                    </a:moveTo>
                    <a:cubicBezTo>
                      <a:pt x="1" y="42"/>
                      <a:pt x="4" y="81"/>
                      <a:pt x="4" y="121"/>
                    </a:cubicBezTo>
                    <a:cubicBezTo>
                      <a:pt x="70" y="14193"/>
                      <a:pt x="11538" y="25575"/>
                      <a:pt x="25687" y="25630"/>
                    </a:cubicBezTo>
                    <a:cubicBezTo>
                      <a:pt x="25723" y="25630"/>
                      <a:pt x="25757" y="25634"/>
                      <a:pt x="25792" y="25634"/>
                    </a:cubicBezTo>
                    <a:lnTo>
                      <a:pt x="26899" y="25634"/>
                    </a:lnTo>
                    <a:lnTo>
                      <a:pt x="26899" y="15842"/>
                    </a:lnTo>
                    <a:lnTo>
                      <a:pt x="25768" y="15842"/>
                    </a:lnTo>
                    <a:cubicBezTo>
                      <a:pt x="22191" y="15842"/>
                      <a:pt x="18719" y="14637"/>
                      <a:pt x="15911" y="12423"/>
                    </a:cubicBezTo>
                    <a:cubicBezTo>
                      <a:pt x="12192" y="9521"/>
                      <a:pt x="9787" y="5035"/>
                      <a:pt x="978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9155;p81">
                <a:extLst>
                  <a:ext uri="{FF2B5EF4-FFF2-40B4-BE49-F238E27FC236}">
                    <a16:creationId xmlns:a16="http://schemas.microsoft.com/office/drawing/2014/main" id="{FBDEBDE7-9FED-2179-BB18-87602A6E54C4}"/>
                  </a:ext>
                </a:extLst>
              </p:cNvPr>
              <p:cNvSpPr/>
              <p:nvPr/>
            </p:nvSpPr>
            <p:spPr>
              <a:xfrm>
                <a:off x="4314850" y="3200125"/>
                <a:ext cx="1131506" cy="109646"/>
              </a:xfrm>
              <a:custGeom>
                <a:avLst/>
                <a:gdLst/>
                <a:ahLst/>
                <a:cxnLst/>
                <a:rect l="l" t="t" r="r" b="b"/>
                <a:pathLst>
                  <a:path w="35055" h="9792" extrusionOk="0">
                    <a:moveTo>
                      <a:pt x="1" y="0"/>
                    </a:moveTo>
                    <a:lnTo>
                      <a:pt x="1" y="88"/>
                    </a:lnTo>
                    <a:lnTo>
                      <a:pt x="1" y="9792"/>
                    </a:lnTo>
                    <a:lnTo>
                      <a:pt x="35054" y="9792"/>
                    </a:lnTo>
                    <a:lnTo>
                      <a:pt x="3505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" name="Google Shape;4886;p70">
            <a:extLst>
              <a:ext uri="{FF2B5EF4-FFF2-40B4-BE49-F238E27FC236}">
                <a16:creationId xmlns:a16="http://schemas.microsoft.com/office/drawing/2014/main" id="{915F6E66-2147-6C82-B168-0242CB27AEEC}"/>
              </a:ext>
            </a:extLst>
          </p:cNvPr>
          <p:cNvSpPr/>
          <p:nvPr/>
        </p:nvSpPr>
        <p:spPr>
          <a:xfrm>
            <a:off x="3688096" y="4757748"/>
            <a:ext cx="277660" cy="415632"/>
          </a:xfrm>
          <a:custGeom>
            <a:avLst/>
            <a:gdLst/>
            <a:ahLst/>
            <a:cxnLst/>
            <a:rect l="l" t="t" r="r" b="b"/>
            <a:pathLst>
              <a:path w="7764" h="11622" extrusionOk="0">
                <a:moveTo>
                  <a:pt x="6049" y="2596"/>
                </a:moveTo>
                <a:cubicBezTo>
                  <a:pt x="6240" y="2596"/>
                  <a:pt x="6406" y="2763"/>
                  <a:pt x="6406" y="2953"/>
                </a:cubicBezTo>
                <a:cubicBezTo>
                  <a:pt x="6406" y="3144"/>
                  <a:pt x="6240" y="3287"/>
                  <a:pt x="6049" y="3287"/>
                </a:cubicBezTo>
                <a:lnTo>
                  <a:pt x="4477" y="3287"/>
                </a:lnTo>
                <a:cubicBezTo>
                  <a:pt x="4287" y="3287"/>
                  <a:pt x="4144" y="3144"/>
                  <a:pt x="4144" y="2953"/>
                </a:cubicBezTo>
                <a:cubicBezTo>
                  <a:pt x="4144" y="2763"/>
                  <a:pt x="4287" y="2596"/>
                  <a:pt x="4477" y="2596"/>
                </a:cubicBezTo>
                <a:close/>
                <a:moveTo>
                  <a:pt x="1715" y="2596"/>
                </a:moveTo>
                <a:cubicBezTo>
                  <a:pt x="1905" y="2596"/>
                  <a:pt x="2072" y="2739"/>
                  <a:pt x="2072" y="2953"/>
                </a:cubicBezTo>
                <a:cubicBezTo>
                  <a:pt x="2072" y="3144"/>
                  <a:pt x="1905" y="3310"/>
                  <a:pt x="1715" y="3310"/>
                </a:cubicBezTo>
                <a:cubicBezTo>
                  <a:pt x="1500" y="3310"/>
                  <a:pt x="1358" y="3144"/>
                  <a:pt x="1358" y="2953"/>
                </a:cubicBezTo>
                <a:cubicBezTo>
                  <a:pt x="1358" y="2739"/>
                  <a:pt x="1500" y="2596"/>
                  <a:pt x="1715" y="2596"/>
                </a:cubicBezTo>
                <a:close/>
                <a:moveTo>
                  <a:pt x="3120" y="2596"/>
                </a:moveTo>
                <a:cubicBezTo>
                  <a:pt x="3310" y="2596"/>
                  <a:pt x="3477" y="2739"/>
                  <a:pt x="3477" y="2953"/>
                </a:cubicBezTo>
                <a:cubicBezTo>
                  <a:pt x="3477" y="3144"/>
                  <a:pt x="3310" y="3310"/>
                  <a:pt x="3120" y="3310"/>
                </a:cubicBezTo>
                <a:cubicBezTo>
                  <a:pt x="2906" y="3310"/>
                  <a:pt x="2763" y="3144"/>
                  <a:pt x="2763" y="2953"/>
                </a:cubicBezTo>
                <a:cubicBezTo>
                  <a:pt x="2763" y="2739"/>
                  <a:pt x="2906" y="2596"/>
                  <a:pt x="3120" y="2596"/>
                </a:cubicBezTo>
                <a:close/>
                <a:moveTo>
                  <a:pt x="1715" y="6906"/>
                </a:moveTo>
                <a:cubicBezTo>
                  <a:pt x="1905" y="6906"/>
                  <a:pt x="2072" y="7073"/>
                  <a:pt x="2072" y="7264"/>
                </a:cubicBezTo>
                <a:cubicBezTo>
                  <a:pt x="2072" y="7478"/>
                  <a:pt x="1905" y="7621"/>
                  <a:pt x="1715" y="7621"/>
                </a:cubicBezTo>
                <a:cubicBezTo>
                  <a:pt x="1500" y="7621"/>
                  <a:pt x="1358" y="7478"/>
                  <a:pt x="1358" y="7264"/>
                </a:cubicBezTo>
                <a:cubicBezTo>
                  <a:pt x="1358" y="7073"/>
                  <a:pt x="1500" y="6906"/>
                  <a:pt x="1715" y="6906"/>
                </a:cubicBezTo>
                <a:close/>
                <a:moveTo>
                  <a:pt x="3120" y="6906"/>
                </a:moveTo>
                <a:cubicBezTo>
                  <a:pt x="3310" y="6906"/>
                  <a:pt x="3477" y="7073"/>
                  <a:pt x="3477" y="7264"/>
                </a:cubicBezTo>
                <a:cubicBezTo>
                  <a:pt x="3477" y="7478"/>
                  <a:pt x="3310" y="7621"/>
                  <a:pt x="3120" y="7621"/>
                </a:cubicBezTo>
                <a:cubicBezTo>
                  <a:pt x="2906" y="7621"/>
                  <a:pt x="2763" y="7478"/>
                  <a:pt x="2763" y="7264"/>
                </a:cubicBezTo>
                <a:cubicBezTo>
                  <a:pt x="2763" y="7073"/>
                  <a:pt x="2906" y="6906"/>
                  <a:pt x="3120" y="6906"/>
                </a:cubicBezTo>
                <a:close/>
                <a:moveTo>
                  <a:pt x="6049" y="6930"/>
                </a:moveTo>
                <a:cubicBezTo>
                  <a:pt x="6240" y="6930"/>
                  <a:pt x="6406" y="7073"/>
                  <a:pt x="6406" y="7264"/>
                </a:cubicBezTo>
                <a:cubicBezTo>
                  <a:pt x="6406" y="7454"/>
                  <a:pt x="6240" y="7621"/>
                  <a:pt x="6049" y="7621"/>
                </a:cubicBezTo>
                <a:lnTo>
                  <a:pt x="4477" y="7621"/>
                </a:lnTo>
                <a:cubicBezTo>
                  <a:pt x="4287" y="7621"/>
                  <a:pt x="4144" y="7454"/>
                  <a:pt x="4144" y="7264"/>
                </a:cubicBezTo>
                <a:cubicBezTo>
                  <a:pt x="4144" y="7073"/>
                  <a:pt x="4287" y="6930"/>
                  <a:pt x="4477" y="6930"/>
                </a:cubicBezTo>
                <a:close/>
                <a:moveTo>
                  <a:pt x="3882" y="0"/>
                </a:moveTo>
                <a:cubicBezTo>
                  <a:pt x="3691" y="0"/>
                  <a:pt x="3549" y="143"/>
                  <a:pt x="3549" y="334"/>
                </a:cubicBezTo>
                <a:lnTo>
                  <a:pt x="3549" y="1239"/>
                </a:lnTo>
                <a:lnTo>
                  <a:pt x="810" y="1239"/>
                </a:lnTo>
                <a:cubicBezTo>
                  <a:pt x="357" y="1239"/>
                  <a:pt x="0" y="1596"/>
                  <a:pt x="0" y="2048"/>
                </a:cubicBezTo>
                <a:lnTo>
                  <a:pt x="0" y="3834"/>
                </a:lnTo>
                <a:cubicBezTo>
                  <a:pt x="0" y="4287"/>
                  <a:pt x="357" y="4644"/>
                  <a:pt x="810" y="4644"/>
                </a:cubicBezTo>
                <a:lnTo>
                  <a:pt x="3549" y="4644"/>
                </a:lnTo>
                <a:lnTo>
                  <a:pt x="3549" y="5573"/>
                </a:lnTo>
                <a:lnTo>
                  <a:pt x="810" y="5573"/>
                </a:lnTo>
                <a:cubicBezTo>
                  <a:pt x="357" y="5573"/>
                  <a:pt x="0" y="5930"/>
                  <a:pt x="0" y="6382"/>
                </a:cubicBezTo>
                <a:lnTo>
                  <a:pt x="0" y="8169"/>
                </a:lnTo>
                <a:cubicBezTo>
                  <a:pt x="0" y="8621"/>
                  <a:pt x="357" y="8978"/>
                  <a:pt x="810" y="8978"/>
                </a:cubicBezTo>
                <a:lnTo>
                  <a:pt x="3549" y="8978"/>
                </a:lnTo>
                <a:lnTo>
                  <a:pt x="3549" y="9883"/>
                </a:lnTo>
                <a:cubicBezTo>
                  <a:pt x="3310" y="9978"/>
                  <a:pt x="3120" y="10145"/>
                  <a:pt x="3025" y="10383"/>
                </a:cubicBezTo>
                <a:lnTo>
                  <a:pt x="334" y="10383"/>
                </a:lnTo>
                <a:cubicBezTo>
                  <a:pt x="167" y="10383"/>
                  <a:pt x="0" y="10526"/>
                  <a:pt x="0" y="10717"/>
                </a:cubicBezTo>
                <a:cubicBezTo>
                  <a:pt x="0" y="10907"/>
                  <a:pt x="167" y="11074"/>
                  <a:pt x="334" y="11074"/>
                </a:cubicBezTo>
                <a:lnTo>
                  <a:pt x="3025" y="11074"/>
                </a:lnTo>
                <a:cubicBezTo>
                  <a:pt x="3167" y="11407"/>
                  <a:pt x="3501" y="11622"/>
                  <a:pt x="3882" y="11622"/>
                </a:cubicBezTo>
                <a:cubicBezTo>
                  <a:pt x="4263" y="11622"/>
                  <a:pt x="4596" y="11407"/>
                  <a:pt x="4739" y="11074"/>
                </a:cubicBezTo>
                <a:lnTo>
                  <a:pt x="7430" y="11074"/>
                </a:lnTo>
                <a:cubicBezTo>
                  <a:pt x="7597" y="11074"/>
                  <a:pt x="7764" y="10907"/>
                  <a:pt x="7764" y="10717"/>
                </a:cubicBezTo>
                <a:cubicBezTo>
                  <a:pt x="7764" y="10526"/>
                  <a:pt x="7597" y="10383"/>
                  <a:pt x="7430" y="10383"/>
                </a:cubicBezTo>
                <a:lnTo>
                  <a:pt x="4739" y="10383"/>
                </a:lnTo>
                <a:cubicBezTo>
                  <a:pt x="4644" y="10145"/>
                  <a:pt x="4453" y="9978"/>
                  <a:pt x="4215" y="9883"/>
                </a:cubicBezTo>
                <a:lnTo>
                  <a:pt x="4215" y="8978"/>
                </a:lnTo>
                <a:lnTo>
                  <a:pt x="6954" y="8978"/>
                </a:lnTo>
                <a:cubicBezTo>
                  <a:pt x="7406" y="8978"/>
                  <a:pt x="7764" y="8621"/>
                  <a:pt x="7764" y="8169"/>
                </a:cubicBezTo>
                <a:lnTo>
                  <a:pt x="7764" y="6382"/>
                </a:lnTo>
                <a:cubicBezTo>
                  <a:pt x="7764" y="5930"/>
                  <a:pt x="7406" y="5573"/>
                  <a:pt x="6954" y="5573"/>
                </a:cubicBezTo>
                <a:lnTo>
                  <a:pt x="4215" y="5573"/>
                </a:lnTo>
                <a:lnTo>
                  <a:pt x="4215" y="4644"/>
                </a:lnTo>
                <a:lnTo>
                  <a:pt x="6954" y="4644"/>
                </a:lnTo>
                <a:cubicBezTo>
                  <a:pt x="7406" y="4644"/>
                  <a:pt x="7764" y="4287"/>
                  <a:pt x="7764" y="3834"/>
                </a:cubicBezTo>
                <a:lnTo>
                  <a:pt x="7764" y="2048"/>
                </a:lnTo>
                <a:cubicBezTo>
                  <a:pt x="7764" y="1596"/>
                  <a:pt x="7406" y="1239"/>
                  <a:pt x="6954" y="1239"/>
                </a:cubicBezTo>
                <a:lnTo>
                  <a:pt x="4215" y="1239"/>
                </a:lnTo>
                <a:lnTo>
                  <a:pt x="4215" y="334"/>
                </a:lnTo>
                <a:cubicBezTo>
                  <a:pt x="4215" y="143"/>
                  <a:pt x="4072" y="0"/>
                  <a:pt x="3882" y="0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4848;p70">
            <a:extLst>
              <a:ext uri="{FF2B5EF4-FFF2-40B4-BE49-F238E27FC236}">
                <a16:creationId xmlns:a16="http://schemas.microsoft.com/office/drawing/2014/main" id="{3E9ACFEC-EBB1-1015-AC63-ECA6FE367A3F}"/>
              </a:ext>
            </a:extLst>
          </p:cNvPr>
          <p:cNvGrpSpPr/>
          <p:nvPr/>
        </p:nvGrpSpPr>
        <p:grpSpPr>
          <a:xfrm>
            <a:off x="5193593" y="5050790"/>
            <a:ext cx="264070" cy="417033"/>
            <a:chOff x="1982107" y="2075887"/>
            <a:chExt cx="264070" cy="417033"/>
          </a:xfrm>
          <a:solidFill>
            <a:srgbClr val="E3E9ED"/>
          </a:solidFill>
        </p:grpSpPr>
        <p:sp>
          <p:nvSpPr>
            <p:cNvPr id="28" name="Google Shape;4849;p70">
              <a:extLst>
                <a:ext uri="{FF2B5EF4-FFF2-40B4-BE49-F238E27FC236}">
                  <a16:creationId xmlns:a16="http://schemas.microsoft.com/office/drawing/2014/main" id="{1D9749E8-C8C9-9D2E-581C-78482E5AAE0B}"/>
                </a:ext>
              </a:extLst>
            </p:cNvPr>
            <p:cNvSpPr/>
            <p:nvPr/>
          </p:nvSpPr>
          <p:spPr>
            <a:xfrm>
              <a:off x="2150769" y="2075887"/>
              <a:ext cx="24712" cy="92839"/>
            </a:xfrm>
            <a:custGeom>
              <a:avLst/>
              <a:gdLst/>
              <a:ahLst/>
              <a:cxnLst/>
              <a:rect l="l" t="t" r="r" b="b"/>
              <a:pathLst>
                <a:path w="691" h="2596" extrusionOk="0">
                  <a:moveTo>
                    <a:pt x="357" y="0"/>
                  </a:moveTo>
                  <a:cubicBezTo>
                    <a:pt x="167" y="0"/>
                    <a:pt x="0" y="167"/>
                    <a:pt x="0" y="357"/>
                  </a:cubicBezTo>
                  <a:lnTo>
                    <a:pt x="0" y="2263"/>
                  </a:lnTo>
                  <a:cubicBezTo>
                    <a:pt x="0" y="2453"/>
                    <a:pt x="167" y="2596"/>
                    <a:pt x="357" y="2596"/>
                  </a:cubicBezTo>
                  <a:cubicBezTo>
                    <a:pt x="548" y="2596"/>
                    <a:pt x="691" y="2453"/>
                    <a:pt x="691" y="2263"/>
                  </a:cubicBezTo>
                  <a:lnTo>
                    <a:pt x="691" y="357"/>
                  </a:lnTo>
                  <a:cubicBezTo>
                    <a:pt x="691" y="167"/>
                    <a:pt x="548" y="0"/>
                    <a:pt x="3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850;p70">
              <a:extLst>
                <a:ext uri="{FF2B5EF4-FFF2-40B4-BE49-F238E27FC236}">
                  <a16:creationId xmlns:a16="http://schemas.microsoft.com/office/drawing/2014/main" id="{F79DFE1D-B961-1DE2-86C2-17665B8D93EB}"/>
                </a:ext>
              </a:extLst>
            </p:cNvPr>
            <p:cNvSpPr/>
            <p:nvPr/>
          </p:nvSpPr>
          <p:spPr>
            <a:xfrm>
              <a:off x="2053671" y="2075887"/>
              <a:ext cx="23889" cy="92839"/>
            </a:xfrm>
            <a:custGeom>
              <a:avLst/>
              <a:gdLst/>
              <a:ahLst/>
              <a:cxnLst/>
              <a:rect l="l" t="t" r="r" b="b"/>
              <a:pathLst>
                <a:path w="668" h="2596" extrusionOk="0">
                  <a:moveTo>
                    <a:pt x="334" y="0"/>
                  </a:moveTo>
                  <a:cubicBezTo>
                    <a:pt x="143" y="0"/>
                    <a:pt x="0" y="167"/>
                    <a:pt x="0" y="357"/>
                  </a:cubicBezTo>
                  <a:lnTo>
                    <a:pt x="0" y="2263"/>
                  </a:lnTo>
                  <a:cubicBezTo>
                    <a:pt x="0" y="2453"/>
                    <a:pt x="143" y="2596"/>
                    <a:pt x="334" y="2596"/>
                  </a:cubicBezTo>
                  <a:cubicBezTo>
                    <a:pt x="524" y="2596"/>
                    <a:pt x="667" y="2453"/>
                    <a:pt x="667" y="2263"/>
                  </a:cubicBezTo>
                  <a:lnTo>
                    <a:pt x="667" y="357"/>
                  </a:lnTo>
                  <a:cubicBezTo>
                    <a:pt x="667" y="167"/>
                    <a:pt x="524" y="0"/>
                    <a:pt x="3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851;p70">
              <a:extLst>
                <a:ext uri="{FF2B5EF4-FFF2-40B4-BE49-F238E27FC236}">
                  <a16:creationId xmlns:a16="http://schemas.microsoft.com/office/drawing/2014/main" id="{84462A2A-BF89-E5CF-F29D-B9B43A437DBC}"/>
                </a:ext>
              </a:extLst>
            </p:cNvPr>
            <p:cNvSpPr/>
            <p:nvPr/>
          </p:nvSpPr>
          <p:spPr>
            <a:xfrm>
              <a:off x="2102202" y="2075887"/>
              <a:ext cx="24748" cy="44310"/>
            </a:xfrm>
            <a:custGeom>
              <a:avLst/>
              <a:gdLst/>
              <a:ahLst/>
              <a:cxnLst/>
              <a:rect l="l" t="t" r="r" b="b"/>
              <a:pathLst>
                <a:path w="692" h="1239" extrusionOk="0">
                  <a:moveTo>
                    <a:pt x="334" y="0"/>
                  </a:moveTo>
                  <a:cubicBezTo>
                    <a:pt x="144" y="0"/>
                    <a:pt x="1" y="167"/>
                    <a:pt x="1" y="357"/>
                  </a:cubicBezTo>
                  <a:lnTo>
                    <a:pt x="1" y="905"/>
                  </a:lnTo>
                  <a:cubicBezTo>
                    <a:pt x="1" y="1096"/>
                    <a:pt x="144" y="1239"/>
                    <a:pt x="334" y="1239"/>
                  </a:cubicBezTo>
                  <a:cubicBezTo>
                    <a:pt x="525" y="1239"/>
                    <a:pt x="691" y="1096"/>
                    <a:pt x="691" y="905"/>
                  </a:cubicBezTo>
                  <a:lnTo>
                    <a:pt x="691" y="357"/>
                  </a:lnTo>
                  <a:cubicBezTo>
                    <a:pt x="691" y="167"/>
                    <a:pt x="525" y="0"/>
                    <a:pt x="3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852;p70">
              <a:extLst>
                <a:ext uri="{FF2B5EF4-FFF2-40B4-BE49-F238E27FC236}">
                  <a16:creationId xmlns:a16="http://schemas.microsoft.com/office/drawing/2014/main" id="{54D6DAE8-D901-F8BA-4E2B-B2AB4384C0DF}"/>
                </a:ext>
              </a:extLst>
            </p:cNvPr>
            <p:cNvSpPr/>
            <p:nvPr/>
          </p:nvSpPr>
          <p:spPr>
            <a:xfrm>
              <a:off x="2102202" y="2144875"/>
              <a:ext cx="24748" cy="23854"/>
            </a:xfrm>
            <a:custGeom>
              <a:avLst/>
              <a:gdLst/>
              <a:ahLst/>
              <a:cxnLst/>
              <a:rect l="l" t="t" r="r" b="b"/>
              <a:pathLst>
                <a:path w="692" h="667" extrusionOk="0">
                  <a:moveTo>
                    <a:pt x="334" y="0"/>
                  </a:moveTo>
                  <a:cubicBezTo>
                    <a:pt x="144" y="0"/>
                    <a:pt x="1" y="143"/>
                    <a:pt x="1" y="334"/>
                  </a:cubicBezTo>
                  <a:cubicBezTo>
                    <a:pt x="1" y="524"/>
                    <a:pt x="144" y="667"/>
                    <a:pt x="334" y="667"/>
                  </a:cubicBezTo>
                  <a:cubicBezTo>
                    <a:pt x="525" y="667"/>
                    <a:pt x="691" y="524"/>
                    <a:pt x="691" y="334"/>
                  </a:cubicBezTo>
                  <a:cubicBezTo>
                    <a:pt x="691" y="143"/>
                    <a:pt x="525" y="0"/>
                    <a:pt x="3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853;p70">
              <a:extLst>
                <a:ext uri="{FF2B5EF4-FFF2-40B4-BE49-F238E27FC236}">
                  <a16:creationId xmlns:a16="http://schemas.microsoft.com/office/drawing/2014/main" id="{97734C2E-BAA8-8E5C-0C5B-4702BBA877AD}"/>
                </a:ext>
              </a:extLst>
            </p:cNvPr>
            <p:cNvSpPr/>
            <p:nvPr/>
          </p:nvSpPr>
          <p:spPr>
            <a:xfrm>
              <a:off x="1992336" y="2278560"/>
              <a:ext cx="243614" cy="214360"/>
            </a:xfrm>
            <a:custGeom>
              <a:avLst/>
              <a:gdLst/>
              <a:ahLst/>
              <a:cxnLst/>
              <a:rect l="l" t="t" r="r" b="b"/>
              <a:pathLst>
                <a:path w="6812" h="5994" extrusionOk="0">
                  <a:moveTo>
                    <a:pt x="1" y="1"/>
                  </a:moveTo>
                  <a:lnTo>
                    <a:pt x="2382" y="2859"/>
                  </a:lnTo>
                  <a:lnTo>
                    <a:pt x="2382" y="5645"/>
                  </a:lnTo>
                  <a:cubicBezTo>
                    <a:pt x="2382" y="5848"/>
                    <a:pt x="2539" y="5994"/>
                    <a:pt x="2721" y="5994"/>
                  </a:cubicBezTo>
                  <a:cubicBezTo>
                    <a:pt x="2774" y="5994"/>
                    <a:pt x="2829" y="5981"/>
                    <a:pt x="2882" y="5955"/>
                  </a:cubicBezTo>
                  <a:cubicBezTo>
                    <a:pt x="3549" y="5621"/>
                    <a:pt x="3192" y="5788"/>
                    <a:pt x="4240" y="5264"/>
                  </a:cubicBezTo>
                  <a:cubicBezTo>
                    <a:pt x="4359" y="5216"/>
                    <a:pt x="4430" y="5097"/>
                    <a:pt x="4430" y="4978"/>
                  </a:cubicBezTo>
                  <a:lnTo>
                    <a:pt x="4430" y="2859"/>
                  </a:lnTo>
                  <a:lnTo>
                    <a:pt x="681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854;p70">
              <a:extLst>
                <a:ext uri="{FF2B5EF4-FFF2-40B4-BE49-F238E27FC236}">
                  <a16:creationId xmlns:a16="http://schemas.microsoft.com/office/drawing/2014/main" id="{D510A547-D8C7-7E15-5EF7-972EA4D8ECF8}"/>
                </a:ext>
              </a:extLst>
            </p:cNvPr>
            <p:cNvSpPr/>
            <p:nvPr/>
          </p:nvSpPr>
          <p:spPr>
            <a:xfrm>
              <a:off x="1982107" y="2201918"/>
              <a:ext cx="264070" cy="51999"/>
            </a:xfrm>
            <a:custGeom>
              <a:avLst/>
              <a:gdLst/>
              <a:ahLst/>
              <a:cxnLst/>
              <a:rect l="l" t="t" r="r" b="b"/>
              <a:pathLst>
                <a:path w="7384" h="1454" extrusionOk="0">
                  <a:moveTo>
                    <a:pt x="334" y="1"/>
                  </a:moveTo>
                  <a:cubicBezTo>
                    <a:pt x="144" y="1"/>
                    <a:pt x="1" y="144"/>
                    <a:pt x="1" y="334"/>
                  </a:cubicBezTo>
                  <a:lnTo>
                    <a:pt x="1" y="1453"/>
                  </a:lnTo>
                  <a:lnTo>
                    <a:pt x="7383" y="1453"/>
                  </a:lnTo>
                  <a:lnTo>
                    <a:pt x="7383" y="334"/>
                  </a:lnTo>
                  <a:cubicBezTo>
                    <a:pt x="7383" y="144"/>
                    <a:pt x="7241" y="1"/>
                    <a:pt x="70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4685;p70">
            <a:extLst>
              <a:ext uri="{FF2B5EF4-FFF2-40B4-BE49-F238E27FC236}">
                <a16:creationId xmlns:a16="http://schemas.microsoft.com/office/drawing/2014/main" id="{F8756587-9A85-18E8-035C-77CCFC3E485A}"/>
              </a:ext>
            </a:extLst>
          </p:cNvPr>
          <p:cNvGrpSpPr/>
          <p:nvPr/>
        </p:nvGrpSpPr>
        <p:grpSpPr>
          <a:xfrm>
            <a:off x="6611227" y="5386506"/>
            <a:ext cx="417348" cy="366254"/>
            <a:chOff x="7547949" y="2761477"/>
            <a:chExt cx="417348" cy="366254"/>
          </a:xfrm>
          <a:solidFill>
            <a:srgbClr val="E3E9ED"/>
          </a:solidFill>
        </p:grpSpPr>
        <p:sp>
          <p:nvSpPr>
            <p:cNvPr id="35" name="Google Shape;4686;p70">
              <a:extLst>
                <a:ext uri="{FF2B5EF4-FFF2-40B4-BE49-F238E27FC236}">
                  <a16:creationId xmlns:a16="http://schemas.microsoft.com/office/drawing/2014/main" id="{558946DF-5DD4-F244-0401-64EC6BACA3CC}"/>
                </a:ext>
              </a:extLst>
            </p:cNvPr>
            <p:cNvSpPr/>
            <p:nvPr/>
          </p:nvSpPr>
          <p:spPr>
            <a:xfrm>
              <a:off x="7744686" y="2908824"/>
              <a:ext cx="23889" cy="23889"/>
            </a:xfrm>
            <a:custGeom>
              <a:avLst/>
              <a:gdLst/>
              <a:ahLst/>
              <a:cxnLst/>
              <a:rect l="l" t="t" r="r" b="b"/>
              <a:pathLst>
                <a:path w="668" h="668" extrusionOk="0">
                  <a:moveTo>
                    <a:pt x="334" y="1"/>
                  </a:moveTo>
                  <a:cubicBezTo>
                    <a:pt x="144" y="1"/>
                    <a:pt x="1" y="143"/>
                    <a:pt x="1" y="334"/>
                  </a:cubicBezTo>
                  <a:cubicBezTo>
                    <a:pt x="1" y="525"/>
                    <a:pt x="144" y="667"/>
                    <a:pt x="334" y="667"/>
                  </a:cubicBezTo>
                  <a:cubicBezTo>
                    <a:pt x="525" y="667"/>
                    <a:pt x="668" y="525"/>
                    <a:pt x="668" y="334"/>
                  </a:cubicBezTo>
                  <a:cubicBezTo>
                    <a:pt x="668" y="143"/>
                    <a:pt x="525" y="1"/>
                    <a:pt x="3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687;p70">
              <a:extLst>
                <a:ext uri="{FF2B5EF4-FFF2-40B4-BE49-F238E27FC236}">
                  <a16:creationId xmlns:a16="http://schemas.microsoft.com/office/drawing/2014/main" id="{0E922847-B5DC-A3E1-99C6-FBBA4B61ACA5}"/>
                </a:ext>
              </a:extLst>
            </p:cNvPr>
            <p:cNvSpPr/>
            <p:nvPr/>
          </p:nvSpPr>
          <p:spPr>
            <a:xfrm>
              <a:off x="7669761" y="3070654"/>
              <a:ext cx="173770" cy="57077"/>
            </a:xfrm>
            <a:custGeom>
              <a:avLst/>
              <a:gdLst/>
              <a:ahLst/>
              <a:cxnLst/>
              <a:rect l="l" t="t" r="r" b="b"/>
              <a:pathLst>
                <a:path w="4859" h="1596" extrusionOk="0">
                  <a:moveTo>
                    <a:pt x="1405" y="0"/>
                  </a:moveTo>
                  <a:lnTo>
                    <a:pt x="1405" y="905"/>
                  </a:lnTo>
                  <a:lnTo>
                    <a:pt x="334" y="905"/>
                  </a:lnTo>
                  <a:cubicBezTo>
                    <a:pt x="167" y="905"/>
                    <a:pt x="0" y="1072"/>
                    <a:pt x="0" y="1262"/>
                  </a:cubicBezTo>
                  <a:cubicBezTo>
                    <a:pt x="0" y="1429"/>
                    <a:pt x="167" y="1596"/>
                    <a:pt x="334" y="1596"/>
                  </a:cubicBezTo>
                  <a:lnTo>
                    <a:pt x="4525" y="1596"/>
                  </a:lnTo>
                  <a:cubicBezTo>
                    <a:pt x="4692" y="1596"/>
                    <a:pt x="4858" y="1429"/>
                    <a:pt x="4858" y="1262"/>
                  </a:cubicBezTo>
                  <a:cubicBezTo>
                    <a:pt x="4858" y="1072"/>
                    <a:pt x="4692" y="905"/>
                    <a:pt x="4525" y="905"/>
                  </a:cubicBezTo>
                  <a:lnTo>
                    <a:pt x="3453" y="905"/>
                  </a:lnTo>
                  <a:lnTo>
                    <a:pt x="34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688;p70">
              <a:extLst>
                <a:ext uri="{FF2B5EF4-FFF2-40B4-BE49-F238E27FC236}">
                  <a16:creationId xmlns:a16="http://schemas.microsoft.com/office/drawing/2014/main" id="{5FFD2309-6AD7-4203-416A-F0091C3D20A0}"/>
                </a:ext>
              </a:extLst>
            </p:cNvPr>
            <p:cNvSpPr/>
            <p:nvPr/>
          </p:nvSpPr>
          <p:spPr>
            <a:xfrm>
              <a:off x="7547949" y="2761477"/>
              <a:ext cx="417348" cy="284491"/>
            </a:xfrm>
            <a:custGeom>
              <a:avLst/>
              <a:gdLst/>
              <a:ahLst/>
              <a:cxnLst/>
              <a:rect l="l" t="t" r="r" b="b"/>
              <a:pathLst>
                <a:path w="11670" h="7955" extrusionOk="0">
                  <a:moveTo>
                    <a:pt x="6800" y="3150"/>
                  </a:moveTo>
                  <a:cubicBezTo>
                    <a:pt x="6889" y="3150"/>
                    <a:pt x="6978" y="3180"/>
                    <a:pt x="7050" y="3239"/>
                  </a:cubicBezTo>
                  <a:cubicBezTo>
                    <a:pt x="7169" y="3382"/>
                    <a:pt x="7169" y="3597"/>
                    <a:pt x="7050" y="3740"/>
                  </a:cubicBezTo>
                  <a:lnTo>
                    <a:pt x="6764" y="4002"/>
                  </a:lnTo>
                  <a:cubicBezTo>
                    <a:pt x="6812" y="4144"/>
                    <a:pt x="6859" y="4287"/>
                    <a:pt x="6859" y="4454"/>
                  </a:cubicBezTo>
                  <a:cubicBezTo>
                    <a:pt x="6859" y="5026"/>
                    <a:pt x="6407" y="5478"/>
                    <a:pt x="5835" y="5478"/>
                  </a:cubicBezTo>
                  <a:cubicBezTo>
                    <a:pt x="5264" y="5478"/>
                    <a:pt x="4811" y="5026"/>
                    <a:pt x="4811" y="4454"/>
                  </a:cubicBezTo>
                  <a:cubicBezTo>
                    <a:pt x="4811" y="3882"/>
                    <a:pt x="5264" y="3430"/>
                    <a:pt x="5835" y="3430"/>
                  </a:cubicBezTo>
                  <a:cubicBezTo>
                    <a:pt x="6002" y="3430"/>
                    <a:pt x="6145" y="3454"/>
                    <a:pt x="6288" y="3525"/>
                  </a:cubicBezTo>
                  <a:lnTo>
                    <a:pt x="6550" y="3239"/>
                  </a:lnTo>
                  <a:cubicBezTo>
                    <a:pt x="6621" y="3180"/>
                    <a:pt x="6710" y="3150"/>
                    <a:pt x="6800" y="3150"/>
                  </a:cubicBezTo>
                  <a:close/>
                  <a:moveTo>
                    <a:pt x="5835" y="918"/>
                  </a:moveTo>
                  <a:cubicBezTo>
                    <a:pt x="6740" y="918"/>
                    <a:pt x="7645" y="1263"/>
                    <a:pt x="8336" y="1953"/>
                  </a:cubicBezTo>
                  <a:cubicBezTo>
                    <a:pt x="9717" y="3335"/>
                    <a:pt x="9717" y="5573"/>
                    <a:pt x="8336" y="6955"/>
                  </a:cubicBezTo>
                  <a:cubicBezTo>
                    <a:pt x="8264" y="7026"/>
                    <a:pt x="8175" y="7062"/>
                    <a:pt x="8089" y="7062"/>
                  </a:cubicBezTo>
                  <a:cubicBezTo>
                    <a:pt x="8002" y="7062"/>
                    <a:pt x="7919" y="7026"/>
                    <a:pt x="7859" y="6955"/>
                  </a:cubicBezTo>
                  <a:lnTo>
                    <a:pt x="7312" y="6431"/>
                  </a:lnTo>
                  <a:cubicBezTo>
                    <a:pt x="7193" y="6288"/>
                    <a:pt x="7193" y="6073"/>
                    <a:pt x="7312" y="5930"/>
                  </a:cubicBezTo>
                  <a:cubicBezTo>
                    <a:pt x="7383" y="5871"/>
                    <a:pt x="7472" y="5841"/>
                    <a:pt x="7562" y="5841"/>
                  </a:cubicBezTo>
                  <a:cubicBezTo>
                    <a:pt x="7651" y="5841"/>
                    <a:pt x="7740" y="5871"/>
                    <a:pt x="7812" y="5930"/>
                  </a:cubicBezTo>
                  <a:lnTo>
                    <a:pt x="8074" y="6216"/>
                  </a:lnTo>
                  <a:cubicBezTo>
                    <a:pt x="8407" y="5811"/>
                    <a:pt x="8621" y="5311"/>
                    <a:pt x="8669" y="4787"/>
                  </a:cubicBezTo>
                  <a:lnTo>
                    <a:pt x="8169" y="4787"/>
                  </a:lnTo>
                  <a:cubicBezTo>
                    <a:pt x="7978" y="4787"/>
                    <a:pt x="7836" y="4645"/>
                    <a:pt x="7836" y="4454"/>
                  </a:cubicBezTo>
                  <a:cubicBezTo>
                    <a:pt x="7836" y="4263"/>
                    <a:pt x="7978" y="4121"/>
                    <a:pt x="8169" y="4121"/>
                  </a:cubicBezTo>
                  <a:lnTo>
                    <a:pt x="8669" y="4121"/>
                  </a:lnTo>
                  <a:cubicBezTo>
                    <a:pt x="8621" y="3597"/>
                    <a:pt x="8407" y="3097"/>
                    <a:pt x="8074" y="2692"/>
                  </a:cubicBezTo>
                  <a:lnTo>
                    <a:pt x="7812" y="2978"/>
                  </a:lnTo>
                  <a:cubicBezTo>
                    <a:pt x="7740" y="3037"/>
                    <a:pt x="7651" y="3067"/>
                    <a:pt x="7562" y="3067"/>
                  </a:cubicBezTo>
                  <a:cubicBezTo>
                    <a:pt x="7472" y="3067"/>
                    <a:pt x="7383" y="3037"/>
                    <a:pt x="7312" y="2978"/>
                  </a:cubicBezTo>
                  <a:cubicBezTo>
                    <a:pt x="7193" y="2835"/>
                    <a:pt x="7193" y="2620"/>
                    <a:pt x="7312" y="2477"/>
                  </a:cubicBezTo>
                  <a:lnTo>
                    <a:pt x="7597" y="2215"/>
                  </a:lnTo>
                  <a:cubicBezTo>
                    <a:pt x="7193" y="1882"/>
                    <a:pt x="6693" y="1668"/>
                    <a:pt x="6169" y="1620"/>
                  </a:cubicBezTo>
                  <a:lnTo>
                    <a:pt x="6169" y="2120"/>
                  </a:lnTo>
                  <a:cubicBezTo>
                    <a:pt x="6169" y="2311"/>
                    <a:pt x="6026" y="2454"/>
                    <a:pt x="5835" y="2454"/>
                  </a:cubicBezTo>
                  <a:cubicBezTo>
                    <a:pt x="5645" y="2454"/>
                    <a:pt x="5502" y="2311"/>
                    <a:pt x="5502" y="2120"/>
                  </a:cubicBezTo>
                  <a:lnTo>
                    <a:pt x="5502" y="1620"/>
                  </a:lnTo>
                  <a:cubicBezTo>
                    <a:pt x="4978" y="1668"/>
                    <a:pt x="4478" y="1882"/>
                    <a:pt x="4073" y="2215"/>
                  </a:cubicBezTo>
                  <a:lnTo>
                    <a:pt x="4359" y="2477"/>
                  </a:lnTo>
                  <a:cubicBezTo>
                    <a:pt x="4478" y="2620"/>
                    <a:pt x="4478" y="2835"/>
                    <a:pt x="4359" y="2978"/>
                  </a:cubicBezTo>
                  <a:cubicBezTo>
                    <a:pt x="4287" y="3037"/>
                    <a:pt x="4198" y="3067"/>
                    <a:pt x="4109" y="3067"/>
                  </a:cubicBezTo>
                  <a:cubicBezTo>
                    <a:pt x="4019" y="3067"/>
                    <a:pt x="3930" y="3037"/>
                    <a:pt x="3859" y="2978"/>
                  </a:cubicBezTo>
                  <a:lnTo>
                    <a:pt x="3597" y="2692"/>
                  </a:lnTo>
                  <a:cubicBezTo>
                    <a:pt x="3263" y="3097"/>
                    <a:pt x="3049" y="3597"/>
                    <a:pt x="3001" y="4121"/>
                  </a:cubicBezTo>
                  <a:lnTo>
                    <a:pt x="3501" y="4121"/>
                  </a:lnTo>
                  <a:cubicBezTo>
                    <a:pt x="3692" y="4121"/>
                    <a:pt x="3835" y="4263"/>
                    <a:pt x="3835" y="4454"/>
                  </a:cubicBezTo>
                  <a:cubicBezTo>
                    <a:pt x="3835" y="4645"/>
                    <a:pt x="3692" y="4787"/>
                    <a:pt x="3501" y="4787"/>
                  </a:cubicBezTo>
                  <a:lnTo>
                    <a:pt x="3001" y="4787"/>
                  </a:lnTo>
                  <a:cubicBezTo>
                    <a:pt x="3049" y="5311"/>
                    <a:pt x="3263" y="5811"/>
                    <a:pt x="3597" y="6216"/>
                  </a:cubicBezTo>
                  <a:lnTo>
                    <a:pt x="3859" y="5930"/>
                  </a:lnTo>
                  <a:cubicBezTo>
                    <a:pt x="3930" y="5871"/>
                    <a:pt x="4019" y="5841"/>
                    <a:pt x="4109" y="5841"/>
                  </a:cubicBezTo>
                  <a:cubicBezTo>
                    <a:pt x="4198" y="5841"/>
                    <a:pt x="4287" y="5871"/>
                    <a:pt x="4359" y="5930"/>
                  </a:cubicBezTo>
                  <a:cubicBezTo>
                    <a:pt x="4478" y="6073"/>
                    <a:pt x="4478" y="6288"/>
                    <a:pt x="4359" y="6431"/>
                  </a:cubicBezTo>
                  <a:lnTo>
                    <a:pt x="3811" y="6955"/>
                  </a:lnTo>
                  <a:cubicBezTo>
                    <a:pt x="3751" y="7026"/>
                    <a:pt x="3662" y="7062"/>
                    <a:pt x="3573" y="7062"/>
                  </a:cubicBezTo>
                  <a:cubicBezTo>
                    <a:pt x="3484" y="7062"/>
                    <a:pt x="3394" y="7026"/>
                    <a:pt x="3335" y="6955"/>
                  </a:cubicBezTo>
                  <a:cubicBezTo>
                    <a:pt x="1953" y="5573"/>
                    <a:pt x="1953" y="3335"/>
                    <a:pt x="3335" y="1953"/>
                  </a:cubicBezTo>
                  <a:cubicBezTo>
                    <a:pt x="4025" y="1263"/>
                    <a:pt x="4930" y="918"/>
                    <a:pt x="5835" y="918"/>
                  </a:cubicBezTo>
                  <a:close/>
                  <a:moveTo>
                    <a:pt x="358" y="1"/>
                  </a:moveTo>
                  <a:cubicBezTo>
                    <a:pt x="167" y="1"/>
                    <a:pt x="1" y="167"/>
                    <a:pt x="1" y="334"/>
                  </a:cubicBezTo>
                  <a:lnTo>
                    <a:pt x="1" y="7621"/>
                  </a:lnTo>
                  <a:cubicBezTo>
                    <a:pt x="1" y="7812"/>
                    <a:pt x="167" y="7955"/>
                    <a:pt x="358" y="7955"/>
                  </a:cubicBezTo>
                  <a:lnTo>
                    <a:pt x="11313" y="7955"/>
                  </a:lnTo>
                  <a:cubicBezTo>
                    <a:pt x="11503" y="7955"/>
                    <a:pt x="11670" y="7812"/>
                    <a:pt x="11670" y="7621"/>
                  </a:cubicBezTo>
                  <a:lnTo>
                    <a:pt x="11670" y="334"/>
                  </a:lnTo>
                  <a:cubicBezTo>
                    <a:pt x="11670" y="167"/>
                    <a:pt x="11503" y="1"/>
                    <a:pt x="113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8" name="Google Shape;4788;p70">
            <a:extLst>
              <a:ext uri="{FF2B5EF4-FFF2-40B4-BE49-F238E27FC236}">
                <a16:creationId xmlns:a16="http://schemas.microsoft.com/office/drawing/2014/main" id="{C52B819B-E5CC-8C37-4F14-9C04EFFAEC6C}"/>
              </a:ext>
            </a:extLst>
          </p:cNvPr>
          <p:cNvGrpSpPr/>
          <p:nvPr/>
        </p:nvGrpSpPr>
        <p:grpSpPr>
          <a:xfrm>
            <a:off x="8058938" y="5609997"/>
            <a:ext cx="417352" cy="416501"/>
            <a:chOff x="1181536" y="3407083"/>
            <a:chExt cx="417352" cy="416501"/>
          </a:xfrm>
          <a:solidFill>
            <a:srgbClr val="E3E9ED"/>
          </a:solidFill>
        </p:grpSpPr>
        <p:sp>
          <p:nvSpPr>
            <p:cNvPr id="39" name="Google Shape;4789;p70">
              <a:extLst>
                <a:ext uri="{FF2B5EF4-FFF2-40B4-BE49-F238E27FC236}">
                  <a16:creationId xmlns:a16="http://schemas.microsoft.com/office/drawing/2014/main" id="{EAD1E294-07B2-D6E6-1BB4-D892D4B1BC19}"/>
                </a:ext>
              </a:extLst>
            </p:cNvPr>
            <p:cNvSpPr/>
            <p:nvPr/>
          </p:nvSpPr>
          <p:spPr>
            <a:xfrm>
              <a:off x="1360390" y="3407083"/>
              <a:ext cx="149058" cy="108182"/>
            </a:xfrm>
            <a:custGeom>
              <a:avLst/>
              <a:gdLst/>
              <a:ahLst/>
              <a:cxnLst/>
              <a:rect l="l" t="t" r="r" b="b"/>
              <a:pathLst>
                <a:path w="4168" h="3025" extrusionOk="0">
                  <a:moveTo>
                    <a:pt x="0" y="0"/>
                  </a:moveTo>
                  <a:lnTo>
                    <a:pt x="0" y="3024"/>
                  </a:lnTo>
                  <a:lnTo>
                    <a:pt x="4168" y="3024"/>
                  </a:lnTo>
                  <a:lnTo>
                    <a:pt x="416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790;p70">
              <a:extLst>
                <a:ext uri="{FF2B5EF4-FFF2-40B4-BE49-F238E27FC236}">
                  <a16:creationId xmlns:a16="http://schemas.microsoft.com/office/drawing/2014/main" id="{11687F3B-D998-9A17-8ED0-0E0C331529D0}"/>
                </a:ext>
              </a:extLst>
            </p:cNvPr>
            <p:cNvSpPr/>
            <p:nvPr/>
          </p:nvSpPr>
          <p:spPr>
            <a:xfrm>
              <a:off x="1425981" y="3591016"/>
              <a:ext cx="75817" cy="109898"/>
            </a:xfrm>
            <a:custGeom>
              <a:avLst/>
              <a:gdLst/>
              <a:ahLst/>
              <a:cxnLst/>
              <a:rect l="l" t="t" r="r" b="b"/>
              <a:pathLst>
                <a:path w="2120" h="3073" extrusionOk="0">
                  <a:moveTo>
                    <a:pt x="0" y="1"/>
                  </a:moveTo>
                  <a:cubicBezTo>
                    <a:pt x="548" y="620"/>
                    <a:pt x="857" y="1430"/>
                    <a:pt x="857" y="2287"/>
                  </a:cubicBezTo>
                  <a:cubicBezTo>
                    <a:pt x="857" y="2573"/>
                    <a:pt x="834" y="2835"/>
                    <a:pt x="786" y="3073"/>
                  </a:cubicBezTo>
                  <a:lnTo>
                    <a:pt x="2120" y="3073"/>
                  </a:lnTo>
                  <a:lnTo>
                    <a:pt x="21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791;p70">
              <a:extLst>
                <a:ext uri="{FF2B5EF4-FFF2-40B4-BE49-F238E27FC236}">
                  <a16:creationId xmlns:a16="http://schemas.microsoft.com/office/drawing/2014/main" id="{108026FB-0B0B-B5F4-E80C-523F134860C7}"/>
                </a:ext>
              </a:extLst>
            </p:cNvPr>
            <p:cNvSpPr/>
            <p:nvPr/>
          </p:nvSpPr>
          <p:spPr>
            <a:xfrm>
              <a:off x="1295658" y="3407083"/>
              <a:ext cx="303230" cy="293825"/>
            </a:xfrm>
            <a:custGeom>
              <a:avLst/>
              <a:gdLst/>
              <a:ahLst/>
              <a:cxnLst/>
              <a:rect l="l" t="t" r="r" b="b"/>
              <a:pathLst>
                <a:path w="8479" h="8216" extrusionOk="0">
                  <a:moveTo>
                    <a:pt x="334" y="0"/>
                  </a:moveTo>
                  <a:cubicBezTo>
                    <a:pt x="167" y="0"/>
                    <a:pt x="1" y="143"/>
                    <a:pt x="1" y="333"/>
                  </a:cubicBezTo>
                  <a:lnTo>
                    <a:pt x="1" y="4120"/>
                  </a:lnTo>
                  <a:cubicBezTo>
                    <a:pt x="334" y="4025"/>
                    <a:pt x="667" y="3977"/>
                    <a:pt x="1025" y="3977"/>
                  </a:cubicBezTo>
                  <a:cubicBezTo>
                    <a:pt x="1691" y="3977"/>
                    <a:pt x="2311" y="4144"/>
                    <a:pt x="2834" y="4453"/>
                  </a:cubicBezTo>
                  <a:lnTo>
                    <a:pt x="6097" y="4453"/>
                  </a:lnTo>
                  <a:cubicBezTo>
                    <a:pt x="6288" y="4453"/>
                    <a:pt x="6454" y="4620"/>
                    <a:pt x="6454" y="4811"/>
                  </a:cubicBezTo>
                  <a:lnTo>
                    <a:pt x="6454" y="8216"/>
                  </a:lnTo>
                  <a:lnTo>
                    <a:pt x="8121" y="8216"/>
                  </a:lnTo>
                  <a:cubicBezTo>
                    <a:pt x="8312" y="8216"/>
                    <a:pt x="8478" y="8073"/>
                    <a:pt x="8478" y="7883"/>
                  </a:cubicBezTo>
                  <a:lnTo>
                    <a:pt x="8478" y="1810"/>
                  </a:lnTo>
                  <a:cubicBezTo>
                    <a:pt x="8478" y="1715"/>
                    <a:pt x="8431" y="1619"/>
                    <a:pt x="8359" y="1548"/>
                  </a:cubicBezTo>
                  <a:cubicBezTo>
                    <a:pt x="8359" y="1548"/>
                    <a:pt x="6907" y="95"/>
                    <a:pt x="6883" y="95"/>
                  </a:cubicBezTo>
                  <a:cubicBezTo>
                    <a:pt x="6835" y="24"/>
                    <a:pt x="6740" y="0"/>
                    <a:pt x="6669" y="0"/>
                  </a:cubicBezTo>
                  <a:lnTo>
                    <a:pt x="6669" y="3382"/>
                  </a:lnTo>
                  <a:cubicBezTo>
                    <a:pt x="6669" y="3548"/>
                    <a:pt x="6526" y="3715"/>
                    <a:pt x="6335" y="3715"/>
                  </a:cubicBezTo>
                  <a:lnTo>
                    <a:pt x="1453" y="3715"/>
                  </a:lnTo>
                  <a:cubicBezTo>
                    <a:pt x="1263" y="3715"/>
                    <a:pt x="1120" y="3548"/>
                    <a:pt x="1120" y="3382"/>
                  </a:cubicBezTo>
                  <a:lnTo>
                    <a:pt x="11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4792;p70">
              <a:extLst>
                <a:ext uri="{FF2B5EF4-FFF2-40B4-BE49-F238E27FC236}">
                  <a16:creationId xmlns:a16="http://schemas.microsoft.com/office/drawing/2014/main" id="{8CC017E2-0E1E-0B2B-982C-ECD90F3E8B79}"/>
                </a:ext>
              </a:extLst>
            </p:cNvPr>
            <p:cNvSpPr/>
            <p:nvPr/>
          </p:nvSpPr>
          <p:spPr>
            <a:xfrm>
              <a:off x="1181536" y="3730709"/>
              <a:ext cx="92875" cy="92875"/>
            </a:xfrm>
            <a:custGeom>
              <a:avLst/>
              <a:gdLst/>
              <a:ahLst/>
              <a:cxnLst/>
              <a:rect l="l" t="t" r="r" b="b"/>
              <a:pathLst>
                <a:path w="2597" h="2597" extrusionOk="0">
                  <a:moveTo>
                    <a:pt x="1143" y="0"/>
                  </a:moveTo>
                  <a:lnTo>
                    <a:pt x="310" y="858"/>
                  </a:lnTo>
                  <a:cubicBezTo>
                    <a:pt x="119" y="1048"/>
                    <a:pt x="0" y="1310"/>
                    <a:pt x="0" y="1572"/>
                  </a:cubicBezTo>
                  <a:cubicBezTo>
                    <a:pt x="0" y="2144"/>
                    <a:pt x="477" y="2596"/>
                    <a:pt x="1024" y="2596"/>
                  </a:cubicBezTo>
                  <a:cubicBezTo>
                    <a:pt x="1310" y="2596"/>
                    <a:pt x="1572" y="2501"/>
                    <a:pt x="1763" y="2287"/>
                  </a:cubicBezTo>
                  <a:lnTo>
                    <a:pt x="2596" y="1453"/>
                  </a:lnTo>
                  <a:cubicBezTo>
                    <a:pt x="1977" y="1144"/>
                    <a:pt x="1477" y="620"/>
                    <a:pt x="1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793;p70">
              <a:extLst>
                <a:ext uri="{FF2B5EF4-FFF2-40B4-BE49-F238E27FC236}">
                  <a16:creationId xmlns:a16="http://schemas.microsoft.com/office/drawing/2014/main" id="{5AFBE80B-F070-E178-E391-93224A982850}"/>
                </a:ext>
              </a:extLst>
            </p:cNvPr>
            <p:cNvSpPr/>
            <p:nvPr/>
          </p:nvSpPr>
          <p:spPr>
            <a:xfrm>
              <a:off x="1232642" y="3573134"/>
              <a:ext cx="200163" cy="200198"/>
            </a:xfrm>
            <a:custGeom>
              <a:avLst/>
              <a:gdLst/>
              <a:ahLst/>
              <a:cxnLst/>
              <a:rect l="l" t="t" r="r" b="b"/>
              <a:pathLst>
                <a:path w="5597" h="5598" extrusionOk="0">
                  <a:moveTo>
                    <a:pt x="2787" y="1"/>
                  </a:moveTo>
                  <a:cubicBezTo>
                    <a:pt x="1262" y="1"/>
                    <a:pt x="0" y="1263"/>
                    <a:pt x="0" y="2787"/>
                  </a:cubicBezTo>
                  <a:cubicBezTo>
                    <a:pt x="0" y="4335"/>
                    <a:pt x="1262" y="5597"/>
                    <a:pt x="2787" y="5597"/>
                  </a:cubicBezTo>
                  <a:cubicBezTo>
                    <a:pt x="4334" y="5597"/>
                    <a:pt x="5597" y="4335"/>
                    <a:pt x="5597" y="2787"/>
                  </a:cubicBezTo>
                  <a:cubicBezTo>
                    <a:pt x="5597" y="1263"/>
                    <a:pt x="4334" y="1"/>
                    <a:pt x="27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38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199904" y="4524903"/>
            <a:ext cx="5750999" cy="584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883" name="Google Shape;2883;p38"/>
          <p:cNvSpPr txBox="1">
            <a:spLocks noGrp="1"/>
          </p:cNvSpPr>
          <p:nvPr>
            <p:ph type="title"/>
          </p:nvPr>
        </p:nvSpPr>
        <p:spPr>
          <a:xfrm>
            <a:off x="950800" y="3207569"/>
            <a:ext cx="102904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PROBLEM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884" name="Google Shape;2884;p38"/>
          <p:cNvSpPr txBox="1">
            <a:spLocks noGrp="1"/>
          </p:cNvSpPr>
          <p:nvPr>
            <p:ph type="subTitle" idx="1"/>
          </p:nvPr>
        </p:nvSpPr>
        <p:spPr>
          <a:xfrm>
            <a:off x="3624897" y="4554503"/>
            <a:ext cx="7235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l"/>
            <a:r>
              <a:rPr lang="th-TH" sz="1800" b="1" dirty="0">
                <a:solidFill>
                  <a:schemeClr val="bg1"/>
                </a:solidFill>
                <a:latin typeface="Ekkamai New" pitchFamily="2" charset="0"/>
                <a:cs typeface="Ekkamai New" pitchFamily="2" charset="0"/>
              </a:rPr>
              <a:t>เกี่ยวกับ</a:t>
            </a:r>
            <a:r>
              <a:rPr lang="th-TH" sz="1800" b="1" dirty="0">
                <a:latin typeface="Ekkamai New" pitchFamily="2" charset="0"/>
                <a:cs typeface="Ekkamai New" pitchFamily="2" charset="0"/>
              </a:rPr>
              <a:t>ปัญหาต่างๆของนาฬิการุ่นก่อนที่ยากจะแก้</a:t>
            </a:r>
          </a:p>
        </p:txBody>
      </p:sp>
      <p:sp>
        <p:nvSpPr>
          <p:cNvPr id="2885" name="Google Shape;2885;p38"/>
          <p:cNvSpPr txBox="1">
            <a:spLocks noGrp="1"/>
          </p:cNvSpPr>
          <p:nvPr>
            <p:ph type="title" idx="2"/>
          </p:nvPr>
        </p:nvSpPr>
        <p:spPr>
          <a:xfrm>
            <a:off x="4176600" y="1979964"/>
            <a:ext cx="3838800" cy="122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grpSp>
        <p:nvGrpSpPr>
          <p:cNvPr id="2886" name="Google Shape;2886;p38"/>
          <p:cNvGrpSpPr/>
          <p:nvPr/>
        </p:nvGrpSpPr>
        <p:grpSpPr>
          <a:xfrm rot="-5400000">
            <a:off x="3661461" y="74483"/>
            <a:ext cx="2430688" cy="395524"/>
            <a:chOff x="7857346" y="3902355"/>
            <a:chExt cx="1823016" cy="296643"/>
          </a:xfrm>
        </p:grpSpPr>
        <p:sp>
          <p:nvSpPr>
            <p:cNvPr id="2887" name="Google Shape;2887;p3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8" name="Google Shape;2888;p38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9" name="Google Shape;2889;p38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0" name="Google Shape;2890;p3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1" name="Google Shape;2891;p3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2" name="Google Shape;2892;p38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893" name="Google Shape;2893;p38"/>
          <p:cNvGrpSpPr/>
          <p:nvPr/>
        </p:nvGrpSpPr>
        <p:grpSpPr>
          <a:xfrm rot="5400000">
            <a:off x="2185834" y="1371200"/>
            <a:ext cx="131869" cy="737453"/>
            <a:chOff x="4898850" y="4820550"/>
            <a:chExt cx="98902" cy="553090"/>
          </a:xfrm>
        </p:grpSpPr>
        <p:sp>
          <p:nvSpPr>
            <p:cNvPr id="2894" name="Google Shape;2894;p3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5" name="Google Shape;2895;p3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6" name="Google Shape;2896;p3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7" name="Google Shape;2897;p3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8" name="Google Shape;2898;p3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899" name="Google Shape;2899;p38"/>
          <p:cNvGrpSpPr/>
          <p:nvPr/>
        </p:nvGrpSpPr>
        <p:grpSpPr>
          <a:xfrm>
            <a:off x="2145569" y="5912292"/>
            <a:ext cx="1670529" cy="68000"/>
            <a:chOff x="2915381" y="4104819"/>
            <a:chExt cx="1252897" cy="51000"/>
          </a:xfrm>
        </p:grpSpPr>
        <p:sp>
          <p:nvSpPr>
            <p:cNvPr id="2900" name="Google Shape;2900;p38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1" name="Google Shape;2901;p38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2" name="Google Shape;2902;p38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3" name="Google Shape;2903;p38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4" name="Google Shape;2904;p38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5" name="Google Shape;2905;p38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6" name="Google Shape;2906;p38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7" name="Google Shape;2907;p38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8" name="Google Shape;2908;p38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p38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p38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p38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p38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38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914" name="Google Shape;2914;p38"/>
          <p:cNvGrpSpPr/>
          <p:nvPr/>
        </p:nvGrpSpPr>
        <p:grpSpPr>
          <a:xfrm>
            <a:off x="7327689" y="922389"/>
            <a:ext cx="1474635" cy="178625"/>
            <a:chOff x="8183182" y="663852"/>
            <a:chExt cx="1475028" cy="178673"/>
          </a:xfrm>
        </p:grpSpPr>
        <p:grpSp>
          <p:nvGrpSpPr>
            <p:cNvPr id="2915" name="Google Shape;2915;p3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916" name="Google Shape;2916;p3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17" name="Google Shape;2917;p3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18" name="Google Shape;2918;p3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19" name="Google Shape;2919;p3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20" name="Google Shape;2920;p3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21" name="Google Shape;2921;p3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22" name="Google Shape;2922;p3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23" name="Google Shape;2923;p3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24" name="Google Shape;2924;p3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25" name="Google Shape;2925;p3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26" name="Google Shape;2926;p3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927" name="Google Shape;2927;p3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28" name="Google Shape;2928;p3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29" name="Google Shape;2929;p3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30" name="Google Shape;2930;p3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31" name="Google Shape;2931;p3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32" name="Google Shape;2932;p3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33" name="Google Shape;2933;p3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34" name="Google Shape;2934;p3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35" name="Google Shape;2935;p3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36" name="Google Shape;2936;p3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37" name="Google Shape;2937;p38"/>
          <p:cNvGrpSpPr/>
          <p:nvPr/>
        </p:nvGrpSpPr>
        <p:grpSpPr>
          <a:xfrm rot="5400000">
            <a:off x="7958134" y="5697950"/>
            <a:ext cx="131869" cy="737453"/>
            <a:chOff x="4898850" y="4820550"/>
            <a:chExt cx="98902" cy="553090"/>
          </a:xfrm>
        </p:grpSpPr>
        <p:sp>
          <p:nvSpPr>
            <p:cNvPr id="2938" name="Google Shape;2938;p3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39" name="Google Shape;2939;p3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40" name="Google Shape;2940;p3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41" name="Google Shape;2941;p3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42" name="Google Shape;2942;p3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09553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3" name="Google Shape;3583;p51"/>
          <p:cNvSpPr/>
          <p:nvPr/>
        </p:nvSpPr>
        <p:spPr>
          <a:xfrm>
            <a:off x="2077798" y="1951597"/>
            <a:ext cx="3511521" cy="533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588" name="Google Shape;3588;p51"/>
          <p:cNvSpPr txBox="1">
            <a:spLocks noGrp="1"/>
          </p:cNvSpPr>
          <p:nvPr>
            <p:ph type="title"/>
          </p:nvPr>
        </p:nvSpPr>
        <p:spPr>
          <a:xfrm>
            <a:off x="893650" y="718943"/>
            <a:ext cx="10290400" cy="7636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th-TH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Ekkamai New" pitchFamily="2" charset="0"/>
                <a:cs typeface="Ekkamai New" pitchFamily="2" charset="0"/>
              </a:rPr>
              <a:t>ปัญหา</a:t>
            </a:r>
            <a:r>
              <a:rPr lang="th-TH" sz="4000" dirty="0">
                <a:solidFill>
                  <a:schemeClr val="bg1"/>
                </a:solidFill>
                <a:latin typeface="Ekkamai New" pitchFamily="2" charset="0"/>
                <a:cs typeface="Ekkamai New" pitchFamily="2" charset="0"/>
              </a:rPr>
              <a:t>ที่เกิดขึ้น</a:t>
            </a:r>
          </a:p>
        </p:txBody>
      </p:sp>
      <p:sp>
        <p:nvSpPr>
          <p:cNvPr id="3589" name="Google Shape;3589;p51"/>
          <p:cNvSpPr txBox="1">
            <a:spLocks noGrp="1"/>
          </p:cNvSpPr>
          <p:nvPr>
            <p:ph type="title" idx="2"/>
          </p:nvPr>
        </p:nvSpPr>
        <p:spPr>
          <a:xfrm>
            <a:off x="2696891" y="2014139"/>
            <a:ext cx="2693947" cy="365200"/>
          </a:xfrm>
          <a:prstGeom prst="rect">
            <a:avLst/>
          </a:prstGeom>
        </p:spPr>
        <p:txBody>
          <a:bodyPr spcFirstLastPara="1" wrap="square" lIns="121900" tIns="121900" rIns="150167" bIns="121900" anchor="ctr" anchorCtr="0">
            <a:noAutofit/>
          </a:bodyPr>
          <a:lstStyle/>
          <a:p>
            <a:pPr algn="l">
              <a:buSzPts val="1800"/>
            </a:pPr>
            <a:r>
              <a:rPr lang="th-TH" sz="1800" dirty="0">
                <a:solidFill>
                  <a:schemeClr val="bg1"/>
                </a:solidFill>
                <a:latin typeface="Ekkamai New" pitchFamily="2" charset="0"/>
                <a:ea typeface="PT Sans"/>
                <a:cs typeface="Ekkamai New" pitchFamily="2" charset="0"/>
                <a:sym typeface="PT Sans"/>
              </a:rPr>
              <a:t>ความสว่างไม่เพียงพอ</a:t>
            </a:r>
            <a:endParaRPr sz="1800" dirty="0">
              <a:solidFill>
                <a:schemeClr val="bg1"/>
              </a:solidFill>
              <a:latin typeface="Ekkamai New" pitchFamily="2" charset="0"/>
              <a:ea typeface="PT Sans"/>
              <a:cs typeface="Ekkamai New" pitchFamily="2" charset="0"/>
              <a:sym typeface="PT Sans"/>
            </a:endParaRPr>
          </a:p>
        </p:txBody>
      </p:sp>
      <p:grpSp>
        <p:nvGrpSpPr>
          <p:cNvPr id="3629" name="Google Shape;3629;p51"/>
          <p:cNvGrpSpPr/>
          <p:nvPr/>
        </p:nvGrpSpPr>
        <p:grpSpPr>
          <a:xfrm rot="16200000">
            <a:off x="10828423" y="2779283"/>
            <a:ext cx="1177683" cy="322788"/>
            <a:chOff x="2300350" y="2601250"/>
            <a:chExt cx="2275275" cy="623625"/>
          </a:xfrm>
        </p:grpSpPr>
        <p:sp>
          <p:nvSpPr>
            <p:cNvPr id="3630" name="Google Shape;3630;p51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31" name="Google Shape;3631;p51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32" name="Google Shape;3632;p51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33" name="Google Shape;3633;p51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34" name="Google Shape;3634;p51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35" name="Google Shape;3635;p51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3583;p51">
            <a:extLst>
              <a:ext uri="{FF2B5EF4-FFF2-40B4-BE49-F238E27FC236}">
                <a16:creationId xmlns:a16="http://schemas.microsoft.com/office/drawing/2014/main" id="{10E73953-0018-40A7-60F2-C3DA111C1673}"/>
              </a:ext>
            </a:extLst>
          </p:cNvPr>
          <p:cNvSpPr/>
          <p:nvPr/>
        </p:nvSpPr>
        <p:spPr>
          <a:xfrm>
            <a:off x="2077797" y="4055950"/>
            <a:ext cx="3511521" cy="533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" name="Google Shape;3583;p51">
            <a:extLst>
              <a:ext uri="{FF2B5EF4-FFF2-40B4-BE49-F238E27FC236}">
                <a16:creationId xmlns:a16="http://schemas.microsoft.com/office/drawing/2014/main" id="{E4FE93FB-14E9-0269-AF1F-4C53F0B44AA0}"/>
              </a:ext>
            </a:extLst>
          </p:cNvPr>
          <p:cNvSpPr/>
          <p:nvPr/>
        </p:nvSpPr>
        <p:spPr>
          <a:xfrm>
            <a:off x="7421459" y="1967566"/>
            <a:ext cx="3511521" cy="533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" name="Google Shape;3583;p51">
            <a:extLst>
              <a:ext uri="{FF2B5EF4-FFF2-40B4-BE49-F238E27FC236}">
                <a16:creationId xmlns:a16="http://schemas.microsoft.com/office/drawing/2014/main" id="{ED3D72D9-6D86-E5E0-671D-FBE0FEC89C89}"/>
              </a:ext>
            </a:extLst>
          </p:cNvPr>
          <p:cNvSpPr/>
          <p:nvPr/>
        </p:nvSpPr>
        <p:spPr>
          <a:xfrm>
            <a:off x="7417866" y="4055950"/>
            <a:ext cx="3511521" cy="533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592" name="Google Shape;3592;p51"/>
          <p:cNvSpPr txBox="1">
            <a:spLocks noGrp="1"/>
          </p:cNvSpPr>
          <p:nvPr>
            <p:ph type="title" idx="3"/>
          </p:nvPr>
        </p:nvSpPr>
        <p:spPr>
          <a:xfrm>
            <a:off x="8054087" y="2040220"/>
            <a:ext cx="3129963" cy="36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l">
              <a:buSzPts val="1800"/>
            </a:pPr>
            <a:r>
              <a:rPr lang="th-TH" sz="1800" kern="1200" dirty="0">
                <a:solidFill>
                  <a:schemeClr val="bg1"/>
                </a:solidFill>
                <a:latin typeface="Ekkamai New" pitchFamily="2" charset="0"/>
                <a:ea typeface="PT Sans"/>
                <a:cs typeface="Ekkamai New" pitchFamily="2" charset="0"/>
              </a:rPr>
              <a:t>มีความร้อนเกิดขึ้นสูง</a:t>
            </a:r>
            <a:endParaRPr sz="1800" kern="1200" dirty="0">
              <a:solidFill>
                <a:schemeClr val="bg1"/>
              </a:solidFill>
              <a:latin typeface="Ekkamai New" pitchFamily="2" charset="0"/>
              <a:ea typeface="PT Sans"/>
              <a:cs typeface="Ekkamai New" pitchFamily="2" charset="0"/>
            </a:endParaRPr>
          </a:p>
        </p:txBody>
      </p:sp>
      <p:sp>
        <p:nvSpPr>
          <p:cNvPr id="3597" name="Google Shape;3597;p51"/>
          <p:cNvSpPr txBox="1">
            <a:spLocks noGrp="1"/>
          </p:cNvSpPr>
          <p:nvPr>
            <p:ph type="title" idx="9"/>
          </p:nvPr>
        </p:nvSpPr>
        <p:spPr>
          <a:xfrm>
            <a:off x="2325536" y="4134817"/>
            <a:ext cx="3511521" cy="36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l">
              <a:buSzPts val="1800"/>
            </a:pPr>
            <a:r>
              <a:rPr lang="th-TH" sz="1800" kern="1200" dirty="0">
                <a:solidFill>
                  <a:schemeClr val="bg1"/>
                </a:solidFill>
                <a:latin typeface="Ekkamai New" pitchFamily="2" charset="0"/>
                <a:ea typeface="PT Sans"/>
                <a:cs typeface="Ekkamai New" pitchFamily="2" charset="0"/>
              </a:rPr>
              <a:t>ใช้ไมโครคอนโทรลเลอร์สองตัว</a:t>
            </a:r>
            <a:endParaRPr sz="1800" kern="1200" dirty="0">
              <a:solidFill>
                <a:schemeClr val="bg1"/>
              </a:solidFill>
              <a:latin typeface="Ekkamai New" pitchFamily="2" charset="0"/>
              <a:ea typeface="PT Sans"/>
              <a:cs typeface="Ekkamai New" pitchFamily="2" charset="0"/>
            </a:endParaRPr>
          </a:p>
        </p:txBody>
      </p:sp>
      <p:sp>
        <p:nvSpPr>
          <p:cNvPr id="3591" name="Google Shape;3591;p51"/>
          <p:cNvSpPr txBox="1">
            <a:spLocks noGrp="1"/>
          </p:cNvSpPr>
          <p:nvPr>
            <p:ph type="title" idx="7"/>
          </p:nvPr>
        </p:nvSpPr>
        <p:spPr>
          <a:xfrm>
            <a:off x="7895467" y="4123881"/>
            <a:ext cx="2827561" cy="36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l">
              <a:buSzPts val="1800"/>
            </a:pPr>
            <a:r>
              <a:rPr lang="th-TH" sz="1800" kern="1200" dirty="0">
                <a:solidFill>
                  <a:schemeClr val="bg1"/>
                </a:solidFill>
                <a:latin typeface="Ekkamai New" pitchFamily="2" charset="0"/>
                <a:ea typeface="PT Sans"/>
                <a:cs typeface="Ekkamai New" pitchFamily="2" charset="0"/>
              </a:rPr>
              <a:t>การเดินสายไม่เรียบร้อย</a:t>
            </a:r>
            <a:endParaRPr sz="1800" kern="1200" dirty="0">
              <a:solidFill>
                <a:schemeClr val="bg1"/>
              </a:solidFill>
              <a:latin typeface="Ekkamai New" pitchFamily="2" charset="0"/>
              <a:ea typeface="PT Sans"/>
              <a:cs typeface="Ekkamai New" pitchFamily="2" charset="0"/>
            </a:endParaRPr>
          </a:p>
        </p:txBody>
      </p:sp>
      <p:sp>
        <p:nvSpPr>
          <p:cNvPr id="25" name="Google Shape;4886;p70">
            <a:extLst>
              <a:ext uri="{FF2B5EF4-FFF2-40B4-BE49-F238E27FC236}">
                <a16:creationId xmlns:a16="http://schemas.microsoft.com/office/drawing/2014/main" id="{7B57B581-0D59-7793-89A2-7721AD00025D}"/>
              </a:ext>
            </a:extLst>
          </p:cNvPr>
          <p:cNvSpPr/>
          <p:nvPr/>
        </p:nvSpPr>
        <p:spPr>
          <a:xfrm>
            <a:off x="1468795" y="4000703"/>
            <a:ext cx="439013" cy="657163"/>
          </a:xfrm>
          <a:custGeom>
            <a:avLst/>
            <a:gdLst/>
            <a:ahLst/>
            <a:cxnLst/>
            <a:rect l="l" t="t" r="r" b="b"/>
            <a:pathLst>
              <a:path w="7764" h="11622" extrusionOk="0">
                <a:moveTo>
                  <a:pt x="6049" y="2596"/>
                </a:moveTo>
                <a:cubicBezTo>
                  <a:pt x="6240" y="2596"/>
                  <a:pt x="6406" y="2763"/>
                  <a:pt x="6406" y="2953"/>
                </a:cubicBezTo>
                <a:cubicBezTo>
                  <a:pt x="6406" y="3144"/>
                  <a:pt x="6240" y="3287"/>
                  <a:pt x="6049" y="3287"/>
                </a:cubicBezTo>
                <a:lnTo>
                  <a:pt x="4477" y="3287"/>
                </a:lnTo>
                <a:cubicBezTo>
                  <a:pt x="4287" y="3287"/>
                  <a:pt x="4144" y="3144"/>
                  <a:pt x="4144" y="2953"/>
                </a:cubicBezTo>
                <a:cubicBezTo>
                  <a:pt x="4144" y="2763"/>
                  <a:pt x="4287" y="2596"/>
                  <a:pt x="4477" y="2596"/>
                </a:cubicBezTo>
                <a:close/>
                <a:moveTo>
                  <a:pt x="1715" y="2596"/>
                </a:moveTo>
                <a:cubicBezTo>
                  <a:pt x="1905" y="2596"/>
                  <a:pt x="2072" y="2739"/>
                  <a:pt x="2072" y="2953"/>
                </a:cubicBezTo>
                <a:cubicBezTo>
                  <a:pt x="2072" y="3144"/>
                  <a:pt x="1905" y="3310"/>
                  <a:pt x="1715" y="3310"/>
                </a:cubicBezTo>
                <a:cubicBezTo>
                  <a:pt x="1500" y="3310"/>
                  <a:pt x="1358" y="3144"/>
                  <a:pt x="1358" y="2953"/>
                </a:cubicBezTo>
                <a:cubicBezTo>
                  <a:pt x="1358" y="2739"/>
                  <a:pt x="1500" y="2596"/>
                  <a:pt x="1715" y="2596"/>
                </a:cubicBezTo>
                <a:close/>
                <a:moveTo>
                  <a:pt x="3120" y="2596"/>
                </a:moveTo>
                <a:cubicBezTo>
                  <a:pt x="3310" y="2596"/>
                  <a:pt x="3477" y="2739"/>
                  <a:pt x="3477" y="2953"/>
                </a:cubicBezTo>
                <a:cubicBezTo>
                  <a:pt x="3477" y="3144"/>
                  <a:pt x="3310" y="3310"/>
                  <a:pt x="3120" y="3310"/>
                </a:cubicBezTo>
                <a:cubicBezTo>
                  <a:pt x="2906" y="3310"/>
                  <a:pt x="2763" y="3144"/>
                  <a:pt x="2763" y="2953"/>
                </a:cubicBezTo>
                <a:cubicBezTo>
                  <a:pt x="2763" y="2739"/>
                  <a:pt x="2906" y="2596"/>
                  <a:pt x="3120" y="2596"/>
                </a:cubicBezTo>
                <a:close/>
                <a:moveTo>
                  <a:pt x="1715" y="6906"/>
                </a:moveTo>
                <a:cubicBezTo>
                  <a:pt x="1905" y="6906"/>
                  <a:pt x="2072" y="7073"/>
                  <a:pt x="2072" y="7264"/>
                </a:cubicBezTo>
                <a:cubicBezTo>
                  <a:pt x="2072" y="7478"/>
                  <a:pt x="1905" y="7621"/>
                  <a:pt x="1715" y="7621"/>
                </a:cubicBezTo>
                <a:cubicBezTo>
                  <a:pt x="1500" y="7621"/>
                  <a:pt x="1358" y="7478"/>
                  <a:pt x="1358" y="7264"/>
                </a:cubicBezTo>
                <a:cubicBezTo>
                  <a:pt x="1358" y="7073"/>
                  <a:pt x="1500" y="6906"/>
                  <a:pt x="1715" y="6906"/>
                </a:cubicBezTo>
                <a:close/>
                <a:moveTo>
                  <a:pt x="3120" y="6906"/>
                </a:moveTo>
                <a:cubicBezTo>
                  <a:pt x="3310" y="6906"/>
                  <a:pt x="3477" y="7073"/>
                  <a:pt x="3477" y="7264"/>
                </a:cubicBezTo>
                <a:cubicBezTo>
                  <a:pt x="3477" y="7478"/>
                  <a:pt x="3310" y="7621"/>
                  <a:pt x="3120" y="7621"/>
                </a:cubicBezTo>
                <a:cubicBezTo>
                  <a:pt x="2906" y="7621"/>
                  <a:pt x="2763" y="7478"/>
                  <a:pt x="2763" y="7264"/>
                </a:cubicBezTo>
                <a:cubicBezTo>
                  <a:pt x="2763" y="7073"/>
                  <a:pt x="2906" y="6906"/>
                  <a:pt x="3120" y="6906"/>
                </a:cubicBezTo>
                <a:close/>
                <a:moveTo>
                  <a:pt x="6049" y="6930"/>
                </a:moveTo>
                <a:cubicBezTo>
                  <a:pt x="6240" y="6930"/>
                  <a:pt x="6406" y="7073"/>
                  <a:pt x="6406" y="7264"/>
                </a:cubicBezTo>
                <a:cubicBezTo>
                  <a:pt x="6406" y="7454"/>
                  <a:pt x="6240" y="7621"/>
                  <a:pt x="6049" y="7621"/>
                </a:cubicBezTo>
                <a:lnTo>
                  <a:pt x="4477" y="7621"/>
                </a:lnTo>
                <a:cubicBezTo>
                  <a:pt x="4287" y="7621"/>
                  <a:pt x="4144" y="7454"/>
                  <a:pt x="4144" y="7264"/>
                </a:cubicBezTo>
                <a:cubicBezTo>
                  <a:pt x="4144" y="7073"/>
                  <a:pt x="4287" y="6930"/>
                  <a:pt x="4477" y="6930"/>
                </a:cubicBezTo>
                <a:close/>
                <a:moveTo>
                  <a:pt x="3882" y="0"/>
                </a:moveTo>
                <a:cubicBezTo>
                  <a:pt x="3691" y="0"/>
                  <a:pt x="3549" y="143"/>
                  <a:pt x="3549" y="334"/>
                </a:cubicBezTo>
                <a:lnTo>
                  <a:pt x="3549" y="1239"/>
                </a:lnTo>
                <a:lnTo>
                  <a:pt x="810" y="1239"/>
                </a:lnTo>
                <a:cubicBezTo>
                  <a:pt x="357" y="1239"/>
                  <a:pt x="0" y="1596"/>
                  <a:pt x="0" y="2048"/>
                </a:cubicBezTo>
                <a:lnTo>
                  <a:pt x="0" y="3834"/>
                </a:lnTo>
                <a:cubicBezTo>
                  <a:pt x="0" y="4287"/>
                  <a:pt x="357" y="4644"/>
                  <a:pt x="810" y="4644"/>
                </a:cubicBezTo>
                <a:lnTo>
                  <a:pt x="3549" y="4644"/>
                </a:lnTo>
                <a:lnTo>
                  <a:pt x="3549" y="5573"/>
                </a:lnTo>
                <a:lnTo>
                  <a:pt x="810" y="5573"/>
                </a:lnTo>
                <a:cubicBezTo>
                  <a:pt x="357" y="5573"/>
                  <a:pt x="0" y="5930"/>
                  <a:pt x="0" y="6382"/>
                </a:cubicBezTo>
                <a:lnTo>
                  <a:pt x="0" y="8169"/>
                </a:lnTo>
                <a:cubicBezTo>
                  <a:pt x="0" y="8621"/>
                  <a:pt x="357" y="8978"/>
                  <a:pt x="810" y="8978"/>
                </a:cubicBezTo>
                <a:lnTo>
                  <a:pt x="3549" y="8978"/>
                </a:lnTo>
                <a:lnTo>
                  <a:pt x="3549" y="9883"/>
                </a:lnTo>
                <a:cubicBezTo>
                  <a:pt x="3310" y="9978"/>
                  <a:pt x="3120" y="10145"/>
                  <a:pt x="3025" y="10383"/>
                </a:cubicBezTo>
                <a:lnTo>
                  <a:pt x="334" y="10383"/>
                </a:lnTo>
                <a:cubicBezTo>
                  <a:pt x="167" y="10383"/>
                  <a:pt x="0" y="10526"/>
                  <a:pt x="0" y="10717"/>
                </a:cubicBezTo>
                <a:cubicBezTo>
                  <a:pt x="0" y="10907"/>
                  <a:pt x="167" y="11074"/>
                  <a:pt x="334" y="11074"/>
                </a:cubicBezTo>
                <a:lnTo>
                  <a:pt x="3025" y="11074"/>
                </a:lnTo>
                <a:cubicBezTo>
                  <a:pt x="3167" y="11407"/>
                  <a:pt x="3501" y="11622"/>
                  <a:pt x="3882" y="11622"/>
                </a:cubicBezTo>
                <a:cubicBezTo>
                  <a:pt x="4263" y="11622"/>
                  <a:pt x="4596" y="11407"/>
                  <a:pt x="4739" y="11074"/>
                </a:cubicBezTo>
                <a:lnTo>
                  <a:pt x="7430" y="11074"/>
                </a:lnTo>
                <a:cubicBezTo>
                  <a:pt x="7597" y="11074"/>
                  <a:pt x="7764" y="10907"/>
                  <a:pt x="7764" y="10717"/>
                </a:cubicBezTo>
                <a:cubicBezTo>
                  <a:pt x="7764" y="10526"/>
                  <a:pt x="7597" y="10383"/>
                  <a:pt x="7430" y="10383"/>
                </a:cubicBezTo>
                <a:lnTo>
                  <a:pt x="4739" y="10383"/>
                </a:lnTo>
                <a:cubicBezTo>
                  <a:pt x="4644" y="10145"/>
                  <a:pt x="4453" y="9978"/>
                  <a:pt x="4215" y="9883"/>
                </a:cubicBezTo>
                <a:lnTo>
                  <a:pt x="4215" y="8978"/>
                </a:lnTo>
                <a:lnTo>
                  <a:pt x="6954" y="8978"/>
                </a:lnTo>
                <a:cubicBezTo>
                  <a:pt x="7406" y="8978"/>
                  <a:pt x="7764" y="8621"/>
                  <a:pt x="7764" y="8169"/>
                </a:cubicBezTo>
                <a:lnTo>
                  <a:pt x="7764" y="6382"/>
                </a:lnTo>
                <a:cubicBezTo>
                  <a:pt x="7764" y="5930"/>
                  <a:pt x="7406" y="5573"/>
                  <a:pt x="6954" y="5573"/>
                </a:cubicBezTo>
                <a:lnTo>
                  <a:pt x="4215" y="5573"/>
                </a:lnTo>
                <a:lnTo>
                  <a:pt x="4215" y="4644"/>
                </a:lnTo>
                <a:lnTo>
                  <a:pt x="6954" y="4644"/>
                </a:lnTo>
                <a:cubicBezTo>
                  <a:pt x="7406" y="4644"/>
                  <a:pt x="7764" y="4287"/>
                  <a:pt x="7764" y="3834"/>
                </a:cubicBezTo>
                <a:lnTo>
                  <a:pt x="7764" y="2048"/>
                </a:lnTo>
                <a:cubicBezTo>
                  <a:pt x="7764" y="1596"/>
                  <a:pt x="7406" y="1239"/>
                  <a:pt x="6954" y="1239"/>
                </a:cubicBezTo>
                <a:lnTo>
                  <a:pt x="4215" y="1239"/>
                </a:lnTo>
                <a:lnTo>
                  <a:pt x="4215" y="334"/>
                </a:lnTo>
                <a:cubicBezTo>
                  <a:pt x="4215" y="143"/>
                  <a:pt x="4072" y="0"/>
                  <a:pt x="38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6" name="Google Shape;4848;p70">
            <a:extLst>
              <a:ext uri="{FF2B5EF4-FFF2-40B4-BE49-F238E27FC236}">
                <a16:creationId xmlns:a16="http://schemas.microsoft.com/office/drawing/2014/main" id="{D96B9CFE-EB7B-685B-123E-6C8DE03D60F8}"/>
              </a:ext>
            </a:extLst>
          </p:cNvPr>
          <p:cNvGrpSpPr/>
          <p:nvPr/>
        </p:nvGrpSpPr>
        <p:grpSpPr>
          <a:xfrm>
            <a:off x="1499006" y="1883976"/>
            <a:ext cx="417347" cy="659096"/>
            <a:chOff x="1982107" y="2075887"/>
            <a:chExt cx="264070" cy="417033"/>
          </a:xfrm>
        </p:grpSpPr>
        <p:sp>
          <p:nvSpPr>
            <p:cNvPr id="27" name="Google Shape;4849;p70">
              <a:extLst>
                <a:ext uri="{FF2B5EF4-FFF2-40B4-BE49-F238E27FC236}">
                  <a16:creationId xmlns:a16="http://schemas.microsoft.com/office/drawing/2014/main" id="{E08A1B4C-F861-FF89-74B9-E10A743B5D52}"/>
                </a:ext>
              </a:extLst>
            </p:cNvPr>
            <p:cNvSpPr/>
            <p:nvPr/>
          </p:nvSpPr>
          <p:spPr>
            <a:xfrm>
              <a:off x="2150769" y="2075887"/>
              <a:ext cx="24712" cy="92839"/>
            </a:xfrm>
            <a:custGeom>
              <a:avLst/>
              <a:gdLst/>
              <a:ahLst/>
              <a:cxnLst/>
              <a:rect l="l" t="t" r="r" b="b"/>
              <a:pathLst>
                <a:path w="691" h="2596" extrusionOk="0">
                  <a:moveTo>
                    <a:pt x="357" y="0"/>
                  </a:moveTo>
                  <a:cubicBezTo>
                    <a:pt x="167" y="0"/>
                    <a:pt x="0" y="167"/>
                    <a:pt x="0" y="357"/>
                  </a:cubicBezTo>
                  <a:lnTo>
                    <a:pt x="0" y="2263"/>
                  </a:lnTo>
                  <a:cubicBezTo>
                    <a:pt x="0" y="2453"/>
                    <a:pt x="167" y="2596"/>
                    <a:pt x="357" y="2596"/>
                  </a:cubicBezTo>
                  <a:cubicBezTo>
                    <a:pt x="548" y="2596"/>
                    <a:pt x="691" y="2453"/>
                    <a:pt x="691" y="2263"/>
                  </a:cubicBezTo>
                  <a:lnTo>
                    <a:pt x="691" y="357"/>
                  </a:lnTo>
                  <a:cubicBezTo>
                    <a:pt x="691" y="167"/>
                    <a:pt x="548" y="0"/>
                    <a:pt x="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850;p70">
              <a:extLst>
                <a:ext uri="{FF2B5EF4-FFF2-40B4-BE49-F238E27FC236}">
                  <a16:creationId xmlns:a16="http://schemas.microsoft.com/office/drawing/2014/main" id="{E02A19C4-9919-C551-228E-77774852D511}"/>
                </a:ext>
              </a:extLst>
            </p:cNvPr>
            <p:cNvSpPr/>
            <p:nvPr/>
          </p:nvSpPr>
          <p:spPr>
            <a:xfrm>
              <a:off x="2053671" y="2075887"/>
              <a:ext cx="23889" cy="92839"/>
            </a:xfrm>
            <a:custGeom>
              <a:avLst/>
              <a:gdLst/>
              <a:ahLst/>
              <a:cxnLst/>
              <a:rect l="l" t="t" r="r" b="b"/>
              <a:pathLst>
                <a:path w="668" h="2596" extrusionOk="0">
                  <a:moveTo>
                    <a:pt x="334" y="0"/>
                  </a:moveTo>
                  <a:cubicBezTo>
                    <a:pt x="143" y="0"/>
                    <a:pt x="0" y="167"/>
                    <a:pt x="0" y="357"/>
                  </a:cubicBezTo>
                  <a:lnTo>
                    <a:pt x="0" y="2263"/>
                  </a:lnTo>
                  <a:cubicBezTo>
                    <a:pt x="0" y="2453"/>
                    <a:pt x="143" y="2596"/>
                    <a:pt x="334" y="2596"/>
                  </a:cubicBezTo>
                  <a:cubicBezTo>
                    <a:pt x="524" y="2596"/>
                    <a:pt x="667" y="2453"/>
                    <a:pt x="667" y="2263"/>
                  </a:cubicBezTo>
                  <a:lnTo>
                    <a:pt x="667" y="357"/>
                  </a:lnTo>
                  <a:cubicBezTo>
                    <a:pt x="667" y="167"/>
                    <a:pt x="524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851;p70">
              <a:extLst>
                <a:ext uri="{FF2B5EF4-FFF2-40B4-BE49-F238E27FC236}">
                  <a16:creationId xmlns:a16="http://schemas.microsoft.com/office/drawing/2014/main" id="{8A04466A-C091-A168-8D58-FC5E70857A2B}"/>
                </a:ext>
              </a:extLst>
            </p:cNvPr>
            <p:cNvSpPr/>
            <p:nvPr/>
          </p:nvSpPr>
          <p:spPr>
            <a:xfrm>
              <a:off x="2102202" y="2075887"/>
              <a:ext cx="24748" cy="44310"/>
            </a:xfrm>
            <a:custGeom>
              <a:avLst/>
              <a:gdLst/>
              <a:ahLst/>
              <a:cxnLst/>
              <a:rect l="l" t="t" r="r" b="b"/>
              <a:pathLst>
                <a:path w="692" h="1239" extrusionOk="0">
                  <a:moveTo>
                    <a:pt x="334" y="0"/>
                  </a:moveTo>
                  <a:cubicBezTo>
                    <a:pt x="144" y="0"/>
                    <a:pt x="1" y="167"/>
                    <a:pt x="1" y="357"/>
                  </a:cubicBezTo>
                  <a:lnTo>
                    <a:pt x="1" y="905"/>
                  </a:lnTo>
                  <a:cubicBezTo>
                    <a:pt x="1" y="1096"/>
                    <a:pt x="144" y="1239"/>
                    <a:pt x="334" y="1239"/>
                  </a:cubicBezTo>
                  <a:cubicBezTo>
                    <a:pt x="525" y="1239"/>
                    <a:pt x="691" y="1096"/>
                    <a:pt x="691" y="905"/>
                  </a:cubicBezTo>
                  <a:lnTo>
                    <a:pt x="691" y="357"/>
                  </a:lnTo>
                  <a:cubicBezTo>
                    <a:pt x="691" y="167"/>
                    <a:pt x="525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852;p70">
              <a:extLst>
                <a:ext uri="{FF2B5EF4-FFF2-40B4-BE49-F238E27FC236}">
                  <a16:creationId xmlns:a16="http://schemas.microsoft.com/office/drawing/2014/main" id="{AFE814D3-48D1-9FCC-5391-72C31D569673}"/>
                </a:ext>
              </a:extLst>
            </p:cNvPr>
            <p:cNvSpPr/>
            <p:nvPr/>
          </p:nvSpPr>
          <p:spPr>
            <a:xfrm>
              <a:off x="2102202" y="2144875"/>
              <a:ext cx="24748" cy="23854"/>
            </a:xfrm>
            <a:custGeom>
              <a:avLst/>
              <a:gdLst/>
              <a:ahLst/>
              <a:cxnLst/>
              <a:rect l="l" t="t" r="r" b="b"/>
              <a:pathLst>
                <a:path w="692" h="667" extrusionOk="0">
                  <a:moveTo>
                    <a:pt x="334" y="0"/>
                  </a:moveTo>
                  <a:cubicBezTo>
                    <a:pt x="144" y="0"/>
                    <a:pt x="1" y="143"/>
                    <a:pt x="1" y="334"/>
                  </a:cubicBezTo>
                  <a:cubicBezTo>
                    <a:pt x="1" y="524"/>
                    <a:pt x="144" y="667"/>
                    <a:pt x="334" y="667"/>
                  </a:cubicBezTo>
                  <a:cubicBezTo>
                    <a:pt x="525" y="667"/>
                    <a:pt x="691" y="524"/>
                    <a:pt x="691" y="334"/>
                  </a:cubicBezTo>
                  <a:cubicBezTo>
                    <a:pt x="691" y="143"/>
                    <a:pt x="525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853;p70">
              <a:extLst>
                <a:ext uri="{FF2B5EF4-FFF2-40B4-BE49-F238E27FC236}">
                  <a16:creationId xmlns:a16="http://schemas.microsoft.com/office/drawing/2014/main" id="{029FB362-4CA6-59F9-4081-C9FC7B10CB3A}"/>
                </a:ext>
              </a:extLst>
            </p:cNvPr>
            <p:cNvSpPr/>
            <p:nvPr/>
          </p:nvSpPr>
          <p:spPr>
            <a:xfrm>
              <a:off x="1992336" y="2278560"/>
              <a:ext cx="243614" cy="214360"/>
            </a:xfrm>
            <a:custGeom>
              <a:avLst/>
              <a:gdLst/>
              <a:ahLst/>
              <a:cxnLst/>
              <a:rect l="l" t="t" r="r" b="b"/>
              <a:pathLst>
                <a:path w="6812" h="5994" extrusionOk="0">
                  <a:moveTo>
                    <a:pt x="1" y="1"/>
                  </a:moveTo>
                  <a:lnTo>
                    <a:pt x="2382" y="2859"/>
                  </a:lnTo>
                  <a:lnTo>
                    <a:pt x="2382" y="5645"/>
                  </a:lnTo>
                  <a:cubicBezTo>
                    <a:pt x="2382" y="5848"/>
                    <a:pt x="2539" y="5994"/>
                    <a:pt x="2721" y="5994"/>
                  </a:cubicBezTo>
                  <a:cubicBezTo>
                    <a:pt x="2774" y="5994"/>
                    <a:pt x="2829" y="5981"/>
                    <a:pt x="2882" y="5955"/>
                  </a:cubicBezTo>
                  <a:cubicBezTo>
                    <a:pt x="3549" y="5621"/>
                    <a:pt x="3192" y="5788"/>
                    <a:pt x="4240" y="5264"/>
                  </a:cubicBezTo>
                  <a:cubicBezTo>
                    <a:pt x="4359" y="5216"/>
                    <a:pt x="4430" y="5097"/>
                    <a:pt x="4430" y="4978"/>
                  </a:cubicBezTo>
                  <a:lnTo>
                    <a:pt x="4430" y="2859"/>
                  </a:lnTo>
                  <a:lnTo>
                    <a:pt x="68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854;p70">
              <a:extLst>
                <a:ext uri="{FF2B5EF4-FFF2-40B4-BE49-F238E27FC236}">
                  <a16:creationId xmlns:a16="http://schemas.microsoft.com/office/drawing/2014/main" id="{F07E154F-4984-DEBF-4BE6-044C9862BD23}"/>
                </a:ext>
              </a:extLst>
            </p:cNvPr>
            <p:cNvSpPr/>
            <p:nvPr/>
          </p:nvSpPr>
          <p:spPr>
            <a:xfrm>
              <a:off x="1982107" y="2201918"/>
              <a:ext cx="264070" cy="51999"/>
            </a:xfrm>
            <a:custGeom>
              <a:avLst/>
              <a:gdLst/>
              <a:ahLst/>
              <a:cxnLst/>
              <a:rect l="l" t="t" r="r" b="b"/>
              <a:pathLst>
                <a:path w="7384" h="1454" extrusionOk="0">
                  <a:moveTo>
                    <a:pt x="334" y="1"/>
                  </a:moveTo>
                  <a:cubicBezTo>
                    <a:pt x="144" y="1"/>
                    <a:pt x="1" y="144"/>
                    <a:pt x="1" y="334"/>
                  </a:cubicBezTo>
                  <a:lnTo>
                    <a:pt x="1" y="1453"/>
                  </a:lnTo>
                  <a:lnTo>
                    <a:pt x="7383" y="1453"/>
                  </a:lnTo>
                  <a:lnTo>
                    <a:pt x="7383" y="334"/>
                  </a:lnTo>
                  <a:cubicBezTo>
                    <a:pt x="7383" y="144"/>
                    <a:pt x="7241" y="1"/>
                    <a:pt x="70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4685;p70">
            <a:extLst>
              <a:ext uri="{FF2B5EF4-FFF2-40B4-BE49-F238E27FC236}">
                <a16:creationId xmlns:a16="http://schemas.microsoft.com/office/drawing/2014/main" id="{CAE786B6-DBCE-1E17-54EA-2550FB7C15C2}"/>
              </a:ext>
            </a:extLst>
          </p:cNvPr>
          <p:cNvGrpSpPr/>
          <p:nvPr/>
        </p:nvGrpSpPr>
        <p:grpSpPr>
          <a:xfrm>
            <a:off x="6671607" y="2002793"/>
            <a:ext cx="602868" cy="530335"/>
            <a:chOff x="7547957" y="2760596"/>
            <a:chExt cx="417348" cy="367135"/>
          </a:xfrm>
        </p:grpSpPr>
        <p:sp>
          <p:nvSpPr>
            <p:cNvPr id="34" name="Google Shape;4686;p70">
              <a:extLst>
                <a:ext uri="{FF2B5EF4-FFF2-40B4-BE49-F238E27FC236}">
                  <a16:creationId xmlns:a16="http://schemas.microsoft.com/office/drawing/2014/main" id="{EA4C9029-501E-2150-4099-804B621824DA}"/>
                </a:ext>
              </a:extLst>
            </p:cNvPr>
            <p:cNvSpPr/>
            <p:nvPr/>
          </p:nvSpPr>
          <p:spPr>
            <a:xfrm>
              <a:off x="7744686" y="2908824"/>
              <a:ext cx="23889" cy="23889"/>
            </a:xfrm>
            <a:custGeom>
              <a:avLst/>
              <a:gdLst/>
              <a:ahLst/>
              <a:cxnLst/>
              <a:rect l="l" t="t" r="r" b="b"/>
              <a:pathLst>
                <a:path w="668" h="668" extrusionOk="0">
                  <a:moveTo>
                    <a:pt x="334" y="1"/>
                  </a:moveTo>
                  <a:cubicBezTo>
                    <a:pt x="144" y="1"/>
                    <a:pt x="1" y="143"/>
                    <a:pt x="1" y="334"/>
                  </a:cubicBezTo>
                  <a:cubicBezTo>
                    <a:pt x="1" y="525"/>
                    <a:pt x="144" y="667"/>
                    <a:pt x="334" y="667"/>
                  </a:cubicBezTo>
                  <a:cubicBezTo>
                    <a:pt x="525" y="667"/>
                    <a:pt x="668" y="525"/>
                    <a:pt x="668" y="334"/>
                  </a:cubicBezTo>
                  <a:cubicBezTo>
                    <a:pt x="668" y="143"/>
                    <a:pt x="525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687;p70">
              <a:extLst>
                <a:ext uri="{FF2B5EF4-FFF2-40B4-BE49-F238E27FC236}">
                  <a16:creationId xmlns:a16="http://schemas.microsoft.com/office/drawing/2014/main" id="{AAC3CF40-50A4-6C80-ABFD-3DD706E9F77A}"/>
                </a:ext>
              </a:extLst>
            </p:cNvPr>
            <p:cNvSpPr/>
            <p:nvPr/>
          </p:nvSpPr>
          <p:spPr>
            <a:xfrm>
              <a:off x="7669761" y="3070654"/>
              <a:ext cx="173770" cy="57077"/>
            </a:xfrm>
            <a:custGeom>
              <a:avLst/>
              <a:gdLst/>
              <a:ahLst/>
              <a:cxnLst/>
              <a:rect l="l" t="t" r="r" b="b"/>
              <a:pathLst>
                <a:path w="4859" h="1596" extrusionOk="0">
                  <a:moveTo>
                    <a:pt x="1405" y="0"/>
                  </a:moveTo>
                  <a:lnTo>
                    <a:pt x="1405" y="905"/>
                  </a:lnTo>
                  <a:lnTo>
                    <a:pt x="334" y="905"/>
                  </a:lnTo>
                  <a:cubicBezTo>
                    <a:pt x="167" y="905"/>
                    <a:pt x="0" y="1072"/>
                    <a:pt x="0" y="1262"/>
                  </a:cubicBezTo>
                  <a:cubicBezTo>
                    <a:pt x="0" y="1429"/>
                    <a:pt x="167" y="1596"/>
                    <a:pt x="334" y="1596"/>
                  </a:cubicBezTo>
                  <a:lnTo>
                    <a:pt x="4525" y="1596"/>
                  </a:lnTo>
                  <a:cubicBezTo>
                    <a:pt x="4692" y="1596"/>
                    <a:pt x="4858" y="1429"/>
                    <a:pt x="4858" y="1262"/>
                  </a:cubicBezTo>
                  <a:cubicBezTo>
                    <a:pt x="4858" y="1072"/>
                    <a:pt x="4692" y="905"/>
                    <a:pt x="4525" y="905"/>
                  </a:cubicBezTo>
                  <a:lnTo>
                    <a:pt x="3453" y="905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688;p70">
              <a:extLst>
                <a:ext uri="{FF2B5EF4-FFF2-40B4-BE49-F238E27FC236}">
                  <a16:creationId xmlns:a16="http://schemas.microsoft.com/office/drawing/2014/main" id="{4026868B-093A-733D-F052-ACB4E260C35E}"/>
                </a:ext>
              </a:extLst>
            </p:cNvPr>
            <p:cNvSpPr/>
            <p:nvPr/>
          </p:nvSpPr>
          <p:spPr>
            <a:xfrm>
              <a:off x="7547957" y="2760596"/>
              <a:ext cx="417348" cy="284491"/>
            </a:xfrm>
            <a:custGeom>
              <a:avLst/>
              <a:gdLst/>
              <a:ahLst/>
              <a:cxnLst/>
              <a:rect l="l" t="t" r="r" b="b"/>
              <a:pathLst>
                <a:path w="11670" h="7955" extrusionOk="0">
                  <a:moveTo>
                    <a:pt x="6800" y="3150"/>
                  </a:moveTo>
                  <a:cubicBezTo>
                    <a:pt x="6889" y="3150"/>
                    <a:pt x="6978" y="3180"/>
                    <a:pt x="7050" y="3239"/>
                  </a:cubicBezTo>
                  <a:cubicBezTo>
                    <a:pt x="7169" y="3382"/>
                    <a:pt x="7169" y="3597"/>
                    <a:pt x="7050" y="3740"/>
                  </a:cubicBezTo>
                  <a:lnTo>
                    <a:pt x="6764" y="4002"/>
                  </a:lnTo>
                  <a:cubicBezTo>
                    <a:pt x="6812" y="4144"/>
                    <a:pt x="6859" y="4287"/>
                    <a:pt x="6859" y="4454"/>
                  </a:cubicBezTo>
                  <a:cubicBezTo>
                    <a:pt x="6859" y="5026"/>
                    <a:pt x="6407" y="5478"/>
                    <a:pt x="5835" y="5478"/>
                  </a:cubicBezTo>
                  <a:cubicBezTo>
                    <a:pt x="5264" y="5478"/>
                    <a:pt x="4811" y="5026"/>
                    <a:pt x="4811" y="4454"/>
                  </a:cubicBezTo>
                  <a:cubicBezTo>
                    <a:pt x="4811" y="3882"/>
                    <a:pt x="5264" y="3430"/>
                    <a:pt x="5835" y="3430"/>
                  </a:cubicBezTo>
                  <a:cubicBezTo>
                    <a:pt x="6002" y="3430"/>
                    <a:pt x="6145" y="3454"/>
                    <a:pt x="6288" y="3525"/>
                  </a:cubicBezTo>
                  <a:lnTo>
                    <a:pt x="6550" y="3239"/>
                  </a:lnTo>
                  <a:cubicBezTo>
                    <a:pt x="6621" y="3180"/>
                    <a:pt x="6710" y="3150"/>
                    <a:pt x="6800" y="3150"/>
                  </a:cubicBezTo>
                  <a:close/>
                  <a:moveTo>
                    <a:pt x="5835" y="918"/>
                  </a:moveTo>
                  <a:cubicBezTo>
                    <a:pt x="6740" y="918"/>
                    <a:pt x="7645" y="1263"/>
                    <a:pt x="8336" y="1953"/>
                  </a:cubicBezTo>
                  <a:cubicBezTo>
                    <a:pt x="9717" y="3335"/>
                    <a:pt x="9717" y="5573"/>
                    <a:pt x="8336" y="6955"/>
                  </a:cubicBezTo>
                  <a:cubicBezTo>
                    <a:pt x="8264" y="7026"/>
                    <a:pt x="8175" y="7062"/>
                    <a:pt x="8089" y="7062"/>
                  </a:cubicBezTo>
                  <a:cubicBezTo>
                    <a:pt x="8002" y="7062"/>
                    <a:pt x="7919" y="7026"/>
                    <a:pt x="7859" y="6955"/>
                  </a:cubicBezTo>
                  <a:lnTo>
                    <a:pt x="7312" y="6431"/>
                  </a:lnTo>
                  <a:cubicBezTo>
                    <a:pt x="7193" y="6288"/>
                    <a:pt x="7193" y="6073"/>
                    <a:pt x="7312" y="5930"/>
                  </a:cubicBezTo>
                  <a:cubicBezTo>
                    <a:pt x="7383" y="5871"/>
                    <a:pt x="7472" y="5841"/>
                    <a:pt x="7562" y="5841"/>
                  </a:cubicBezTo>
                  <a:cubicBezTo>
                    <a:pt x="7651" y="5841"/>
                    <a:pt x="7740" y="5871"/>
                    <a:pt x="7812" y="5930"/>
                  </a:cubicBezTo>
                  <a:lnTo>
                    <a:pt x="8074" y="6216"/>
                  </a:lnTo>
                  <a:cubicBezTo>
                    <a:pt x="8407" y="5811"/>
                    <a:pt x="8621" y="5311"/>
                    <a:pt x="8669" y="4787"/>
                  </a:cubicBezTo>
                  <a:lnTo>
                    <a:pt x="8169" y="4787"/>
                  </a:lnTo>
                  <a:cubicBezTo>
                    <a:pt x="7978" y="4787"/>
                    <a:pt x="7836" y="4645"/>
                    <a:pt x="7836" y="4454"/>
                  </a:cubicBezTo>
                  <a:cubicBezTo>
                    <a:pt x="7836" y="4263"/>
                    <a:pt x="7978" y="4121"/>
                    <a:pt x="8169" y="4121"/>
                  </a:cubicBezTo>
                  <a:lnTo>
                    <a:pt x="8669" y="4121"/>
                  </a:lnTo>
                  <a:cubicBezTo>
                    <a:pt x="8621" y="3597"/>
                    <a:pt x="8407" y="3097"/>
                    <a:pt x="8074" y="2692"/>
                  </a:cubicBezTo>
                  <a:lnTo>
                    <a:pt x="7812" y="2978"/>
                  </a:lnTo>
                  <a:cubicBezTo>
                    <a:pt x="7740" y="3037"/>
                    <a:pt x="7651" y="3067"/>
                    <a:pt x="7562" y="3067"/>
                  </a:cubicBezTo>
                  <a:cubicBezTo>
                    <a:pt x="7472" y="3067"/>
                    <a:pt x="7383" y="3037"/>
                    <a:pt x="7312" y="2978"/>
                  </a:cubicBezTo>
                  <a:cubicBezTo>
                    <a:pt x="7193" y="2835"/>
                    <a:pt x="7193" y="2620"/>
                    <a:pt x="7312" y="2477"/>
                  </a:cubicBezTo>
                  <a:lnTo>
                    <a:pt x="7597" y="2215"/>
                  </a:lnTo>
                  <a:cubicBezTo>
                    <a:pt x="7193" y="1882"/>
                    <a:pt x="6693" y="1668"/>
                    <a:pt x="6169" y="1620"/>
                  </a:cubicBezTo>
                  <a:lnTo>
                    <a:pt x="6169" y="2120"/>
                  </a:lnTo>
                  <a:cubicBezTo>
                    <a:pt x="6169" y="2311"/>
                    <a:pt x="6026" y="2454"/>
                    <a:pt x="5835" y="2454"/>
                  </a:cubicBezTo>
                  <a:cubicBezTo>
                    <a:pt x="5645" y="2454"/>
                    <a:pt x="5502" y="2311"/>
                    <a:pt x="5502" y="2120"/>
                  </a:cubicBezTo>
                  <a:lnTo>
                    <a:pt x="5502" y="1620"/>
                  </a:lnTo>
                  <a:cubicBezTo>
                    <a:pt x="4978" y="1668"/>
                    <a:pt x="4478" y="1882"/>
                    <a:pt x="4073" y="2215"/>
                  </a:cubicBezTo>
                  <a:lnTo>
                    <a:pt x="4359" y="2477"/>
                  </a:lnTo>
                  <a:cubicBezTo>
                    <a:pt x="4478" y="2620"/>
                    <a:pt x="4478" y="2835"/>
                    <a:pt x="4359" y="2978"/>
                  </a:cubicBezTo>
                  <a:cubicBezTo>
                    <a:pt x="4287" y="3037"/>
                    <a:pt x="4198" y="3067"/>
                    <a:pt x="4109" y="3067"/>
                  </a:cubicBezTo>
                  <a:cubicBezTo>
                    <a:pt x="4019" y="3067"/>
                    <a:pt x="3930" y="3037"/>
                    <a:pt x="3859" y="2978"/>
                  </a:cubicBezTo>
                  <a:lnTo>
                    <a:pt x="3597" y="2692"/>
                  </a:lnTo>
                  <a:cubicBezTo>
                    <a:pt x="3263" y="3097"/>
                    <a:pt x="3049" y="3597"/>
                    <a:pt x="3001" y="4121"/>
                  </a:cubicBezTo>
                  <a:lnTo>
                    <a:pt x="3501" y="4121"/>
                  </a:lnTo>
                  <a:cubicBezTo>
                    <a:pt x="3692" y="4121"/>
                    <a:pt x="3835" y="4263"/>
                    <a:pt x="3835" y="4454"/>
                  </a:cubicBezTo>
                  <a:cubicBezTo>
                    <a:pt x="3835" y="4645"/>
                    <a:pt x="3692" y="4787"/>
                    <a:pt x="3501" y="4787"/>
                  </a:cubicBezTo>
                  <a:lnTo>
                    <a:pt x="3001" y="4787"/>
                  </a:lnTo>
                  <a:cubicBezTo>
                    <a:pt x="3049" y="5311"/>
                    <a:pt x="3263" y="5811"/>
                    <a:pt x="3597" y="6216"/>
                  </a:cubicBezTo>
                  <a:lnTo>
                    <a:pt x="3859" y="5930"/>
                  </a:lnTo>
                  <a:cubicBezTo>
                    <a:pt x="3930" y="5871"/>
                    <a:pt x="4019" y="5841"/>
                    <a:pt x="4109" y="5841"/>
                  </a:cubicBezTo>
                  <a:cubicBezTo>
                    <a:pt x="4198" y="5841"/>
                    <a:pt x="4287" y="5871"/>
                    <a:pt x="4359" y="5930"/>
                  </a:cubicBezTo>
                  <a:cubicBezTo>
                    <a:pt x="4478" y="6073"/>
                    <a:pt x="4478" y="6288"/>
                    <a:pt x="4359" y="6431"/>
                  </a:cubicBezTo>
                  <a:lnTo>
                    <a:pt x="3811" y="6955"/>
                  </a:lnTo>
                  <a:cubicBezTo>
                    <a:pt x="3751" y="7026"/>
                    <a:pt x="3662" y="7062"/>
                    <a:pt x="3573" y="7062"/>
                  </a:cubicBezTo>
                  <a:cubicBezTo>
                    <a:pt x="3484" y="7062"/>
                    <a:pt x="3394" y="7026"/>
                    <a:pt x="3335" y="6955"/>
                  </a:cubicBezTo>
                  <a:cubicBezTo>
                    <a:pt x="1953" y="5573"/>
                    <a:pt x="1953" y="3335"/>
                    <a:pt x="3335" y="1953"/>
                  </a:cubicBezTo>
                  <a:cubicBezTo>
                    <a:pt x="4025" y="1263"/>
                    <a:pt x="4930" y="918"/>
                    <a:pt x="5835" y="918"/>
                  </a:cubicBezTo>
                  <a:close/>
                  <a:moveTo>
                    <a:pt x="358" y="1"/>
                  </a:moveTo>
                  <a:cubicBezTo>
                    <a:pt x="167" y="1"/>
                    <a:pt x="1" y="167"/>
                    <a:pt x="1" y="334"/>
                  </a:cubicBezTo>
                  <a:lnTo>
                    <a:pt x="1" y="7621"/>
                  </a:lnTo>
                  <a:cubicBezTo>
                    <a:pt x="1" y="7812"/>
                    <a:pt x="167" y="7955"/>
                    <a:pt x="358" y="7955"/>
                  </a:cubicBezTo>
                  <a:lnTo>
                    <a:pt x="11313" y="7955"/>
                  </a:lnTo>
                  <a:cubicBezTo>
                    <a:pt x="11503" y="7955"/>
                    <a:pt x="11670" y="7812"/>
                    <a:pt x="11670" y="7621"/>
                  </a:cubicBezTo>
                  <a:lnTo>
                    <a:pt x="11670" y="334"/>
                  </a:lnTo>
                  <a:cubicBezTo>
                    <a:pt x="11670" y="167"/>
                    <a:pt x="11503" y="1"/>
                    <a:pt x="11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7" name="Google Shape;4788;p70">
            <a:extLst>
              <a:ext uri="{FF2B5EF4-FFF2-40B4-BE49-F238E27FC236}">
                <a16:creationId xmlns:a16="http://schemas.microsoft.com/office/drawing/2014/main" id="{68D8E763-F5F2-173F-69AB-5D74345C177A}"/>
              </a:ext>
            </a:extLst>
          </p:cNvPr>
          <p:cNvGrpSpPr/>
          <p:nvPr/>
        </p:nvGrpSpPr>
        <p:grpSpPr>
          <a:xfrm>
            <a:off x="6647871" y="4115562"/>
            <a:ext cx="602867" cy="601638"/>
            <a:chOff x="1181536" y="3407083"/>
            <a:chExt cx="417352" cy="416501"/>
          </a:xfrm>
        </p:grpSpPr>
        <p:sp>
          <p:nvSpPr>
            <p:cNvPr id="38" name="Google Shape;4789;p70">
              <a:extLst>
                <a:ext uri="{FF2B5EF4-FFF2-40B4-BE49-F238E27FC236}">
                  <a16:creationId xmlns:a16="http://schemas.microsoft.com/office/drawing/2014/main" id="{518C0E8A-6F49-A060-C732-D95427083576}"/>
                </a:ext>
              </a:extLst>
            </p:cNvPr>
            <p:cNvSpPr/>
            <p:nvPr/>
          </p:nvSpPr>
          <p:spPr>
            <a:xfrm>
              <a:off x="1360390" y="3407083"/>
              <a:ext cx="149058" cy="108182"/>
            </a:xfrm>
            <a:custGeom>
              <a:avLst/>
              <a:gdLst/>
              <a:ahLst/>
              <a:cxnLst/>
              <a:rect l="l" t="t" r="r" b="b"/>
              <a:pathLst>
                <a:path w="4168" h="3025" extrusionOk="0">
                  <a:moveTo>
                    <a:pt x="0" y="0"/>
                  </a:moveTo>
                  <a:lnTo>
                    <a:pt x="0" y="3024"/>
                  </a:lnTo>
                  <a:lnTo>
                    <a:pt x="4168" y="3024"/>
                  </a:lnTo>
                  <a:lnTo>
                    <a:pt x="41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790;p70">
              <a:extLst>
                <a:ext uri="{FF2B5EF4-FFF2-40B4-BE49-F238E27FC236}">
                  <a16:creationId xmlns:a16="http://schemas.microsoft.com/office/drawing/2014/main" id="{F5E9DD85-21D7-BD77-867E-6F56C55D21B6}"/>
                </a:ext>
              </a:extLst>
            </p:cNvPr>
            <p:cNvSpPr/>
            <p:nvPr/>
          </p:nvSpPr>
          <p:spPr>
            <a:xfrm>
              <a:off x="1425981" y="3591016"/>
              <a:ext cx="75817" cy="109898"/>
            </a:xfrm>
            <a:custGeom>
              <a:avLst/>
              <a:gdLst/>
              <a:ahLst/>
              <a:cxnLst/>
              <a:rect l="l" t="t" r="r" b="b"/>
              <a:pathLst>
                <a:path w="2120" h="3073" extrusionOk="0">
                  <a:moveTo>
                    <a:pt x="0" y="1"/>
                  </a:moveTo>
                  <a:cubicBezTo>
                    <a:pt x="548" y="620"/>
                    <a:pt x="857" y="1430"/>
                    <a:pt x="857" y="2287"/>
                  </a:cubicBezTo>
                  <a:cubicBezTo>
                    <a:pt x="857" y="2573"/>
                    <a:pt x="834" y="2835"/>
                    <a:pt x="786" y="3073"/>
                  </a:cubicBezTo>
                  <a:lnTo>
                    <a:pt x="2120" y="3073"/>
                  </a:lnTo>
                  <a:lnTo>
                    <a:pt x="21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791;p70">
              <a:extLst>
                <a:ext uri="{FF2B5EF4-FFF2-40B4-BE49-F238E27FC236}">
                  <a16:creationId xmlns:a16="http://schemas.microsoft.com/office/drawing/2014/main" id="{FE222ED5-A461-F5C5-546B-BFBB0FE3ACC6}"/>
                </a:ext>
              </a:extLst>
            </p:cNvPr>
            <p:cNvSpPr/>
            <p:nvPr/>
          </p:nvSpPr>
          <p:spPr>
            <a:xfrm>
              <a:off x="1295658" y="3407083"/>
              <a:ext cx="303230" cy="293825"/>
            </a:xfrm>
            <a:custGeom>
              <a:avLst/>
              <a:gdLst/>
              <a:ahLst/>
              <a:cxnLst/>
              <a:rect l="l" t="t" r="r" b="b"/>
              <a:pathLst>
                <a:path w="8479" h="8216" extrusionOk="0">
                  <a:moveTo>
                    <a:pt x="334" y="0"/>
                  </a:moveTo>
                  <a:cubicBezTo>
                    <a:pt x="167" y="0"/>
                    <a:pt x="1" y="143"/>
                    <a:pt x="1" y="333"/>
                  </a:cubicBezTo>
                  <a:lnTo>
                    <a:pt x="1" y="4120"/>
                  </a:lnTo>
                  <a:cubicBezTo>
                    <a:pt x="334" y="4025"/>
                    <a:pt x="667" y="3977"/>
                    <a:pt x="1025" y="3977"/>
                  </a:cubicBezTo>
                  <a:cubicBezTo>
                    <a:pt x="1691" y="3977"/>
                    <a:pt x="2311" y="4144"/>
                    <a:pt x="2834" y="4453"/>
                  </a:cubicBezTo>
                  <a:lnTo>
                    <a:pt x="6097" y="4453"/>
                  </a:lnTo>
                  <a:cubicBezTo>
                    <a:pt x="6288" y="4453"/>
                    <a:pt x="6454" y="4620"/>
                    <a:pt x="6454" y="4811"/>
                  </a:cubicBezTo>
                  <a:lnTo>
                    <a:pt x="6454" y="8216"/>
                  </a:lnTo>
                  <a:lnTo>
                    <a:pt x="8121" y="8216"/>
                  </a:lnTo>
                  <a:cubicBezTo>
                    <a:pt x="8312" y="8216"/>
                    <a:pt x="8478" y="8073"/>
                    <a:pt x="8478" y="7883"/>
                  </a:cubicBezTo>
                  <a:lnTo>
                    <a:pt x="8478" y="1810"/>
                  </a:lnTo>
                  <a:cubicBezTo>
                    <a:pt x="8478" y="1715"/>
                    <a:pt x="8431" y="1619"/>
                    <a:pt x="8359" y="1548"/>
                  </a:cubicBezTo>
                  <a:cubicBezTo>
                    <a:pt x="8359" y="1548"/>
                    <a:pt x="6907" y="95"/>
                    <a:pt x="6883" y="95"/>
                  </a:cubicBezTo>
                  <a:cubicBezTo>
                    <a:pt x="6835" y="24"/>
                    <a:pt x="6740" y="0"/>
                    <a:pt x="6669" y="0"/>
                  </a:cubicBezTo>
                  <a:lnTo>
                    <a:pt x="6669" y="3382"/>
                  </a:lnTo>
                  <a:cubicBezTo>
                    <a:pt x="6669" y="3548"/>
                    <a:pt x="6526" y="3715"/>
                    <a:pt x="6335" y="3715"/>
                  </a:cubicBezTo>
                  <a:lnTo>
                    <a:pt x="1453" y="3715"/>
                  </a:lnTo>
                  <a:cubicBezTo>
                    <a:pt x="1263" y="3715"/>
                    <a:pt x="1120" y="3548"/>
                    <a:pt x="1120" y="3382"/>
                  </a:cubicBezTo>
                  <a:lnTo>
                    <a:pt x="11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792;p70">
              <a:extLst>
                <a:ext uri="{FF2B5EF4-FFF2-40B4-BE49-F238E27FC236}">
                  <a16:creationId xmlns:a16="http://schemas.microsoft.com/office/drawing/2014/main" id="{037181A9-C8AC-BB90-33EE-531D83E6EE02}"/>
                </a:ext>
              </a:extLst>
            </p:cNvPr>
            <p:cNvSpPr/>
            <p:nvPr/>
          </p:nvSpPr>
          <p:spPr>
            <a:xfrm>
              <a:off x="1181536" y="3730709"/>
              <a:ext cx="92875" cy="92875"/>
            </a:xfrm>
            <a:custGeom>
              <a:avLst/>
              <a:gdLst/>
              <a:ahLst/>
              <a:cxnLst/>
              <a:rect l="l" t="t" r="r" b="b"/>
              <a:pathLst>
                <a:path w="2597" h="2597" extrusionOk="0">
                  <a:moveTo>
                    <a:pt x="1143" y="0"/>
                  </a:moveTo>
                  <a:lnTo>
                    <a:pt x="310" y="858"/>
                  </a:lnTo>
                  <a:cubicBezTo>
                    <a:pt x="119" y="1048"/>
                    <a:pt x="0" y="1310"/>
                    <a:pt x="0" y="1572"/>
                  </a:cubicBezTo>
                  <a:cubicBezTo>
                    <a:pt x="0" y="2144"/>
                    <a:pt x="477" y="2596"/>
                    <a:pt x="1024" y="2596"/>
                  </a:cubicBezTo>
                  <a:cubicBezTo>
                    <a:pt x="1310" y="2596"/>
                    <a:pt x="1572" y="2501"/>
                    <a:pt x="1763" y="2287"/>
                  </a:cubicBezTo>
                  <a:lnTo>
                    <a:pt x="2596" y="1453"/>
                  </a:lnTo>
                  <a:cubicBezTo>
                    <a:pt x="1977" y="1144"/>
                    <a:pt x="1477" y="620"/>
                    <a:pt x="1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793;p70">
              <a:extLst>
                <a:ext uri="{FF2B5EF4-FFF2-40B4-BE49-F238E27FC236}">
                  <a16:creationId xmlns:a16="http://schemas.microsoft.com/office/drawing/2014/main" id="{68269CD9-2974-B2E3-242F-7FA0F425500C}"/>
                </a:ext>
              </a:extLst>
            </p:cNvPr>
            <p:cNvSpPr/>
            <p:nvPr/>
          </p:nvSpPr>
          <p:spPr>
            <a:xfrm>
              <a:off x="1232642" y="3573134"/>
              <a:ext cx="200163" cy="200198"/>
            </a:xfrm>
            <a:custGeom>
              <a:avLst/>
              <a:gdLst/>
              <a:ahLst/>
              <a:cxnLst/>
              <a:rect l="l" t="t" r="r" b="b"/>
              <a:pathLst>
                <a:path w="5597" h="5598" extrusionOk="0">
                  <a:moveTo>
                    <a:pt x="2787" y="1"/>
                  </a:moveTo>
                  <a:cubicBezTo>
                    <a:pt x="1262" y="1"/>
                    <a:pt x="0" y="1263"/>
                    <a:pt x="0" y="2787"/>
                  </a:cubicBezTo>
                  <a:cubicBezTo>
                    <a:pt x="0" y="4335"/>
                    <a:pt x="1262" y="5597"/>
                    <a:pt x="2787" y="5597"/>
                  </a:cubicBezTo>
                  <a:cubicBezTo>
                    <a:pt x="4334" y="5597"/>
                    <a:pt x="5597" y="4335"/>
                    <a:pt x="5597" y="2787"/>
                  </a:cubicBezTo>
                  <a:cubicBezTo>
                    <a:pt x="5597" y="1263"/>
                    <a:pt x="4334" y="1"/>
                    <a:pt x="2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52DF1B9-A658-82CE-F612-3870B1EE7B75}"/>
              </a:ext>
            </a:extLst>
          </p:cNvPr>
          <p:cNvSpPr txBox="1"/>
          <p:nvPr/>
        </p:nvSpPr>
        <p:spPr>
          <a:xfrm>
            <a:off x="2314979" y="2619912"/>
            <a:ext cx="3723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lt1"/>
              </a:buClr>
              <a:buSzPts val="1800"/>
            </a:pPr>
            <a:r>
              <a:rPr lang="th-TH" sz="1800" b="1" dirty="0">
                <a:solidFill>
                  <a:schemeClr val="bg1"/>
                </a:solidFill>
                <a:latin typeface="Ekkamai New" pitchFamily="2" charset="0"/>
                <a:ea typeface="PT Sans"/>
                <a:cs typeface="Ekkamai New" pitchFamily="2" charset="0"/>
                <a:sym typeface="Exo"/>
              </a:rPr>
              <a:t>น่าจะเกิดจากแรงดันไบอัสหลอดไม่พอหรืออาจจะกระแสไม่พอก็ได้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AB204E-198B-B084-30AD-5FABCF18404D}"/>
              </a:ext>
            </a:extLst>
          </p:cNvPr>
          <p:cNvSpPr txBox="1"/>
          <p:nvPr/>
        </p:nvSpPr>
        <p:spPr>
          <a:xfrm>
            <a:off x="7693393" y="4793352"/>
            <a:ext cx="372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lt1"/>
              </a:buClr>
              <a:buSzPts val="1800"/>
            </a:pPr>
            <a:r>
              <a:rPr lang="th-TH" sz="1800" b="1" dirty="0">
                <a:solidFill>
                  <a:schemeClr val="bg1"/>
                </a:solidFill>
                <a:latin typeface="Ekkamai New" pitchFamily="2" charset="0"/>
                <a:ea typeface="PT Sans"/>
                <a:cs typeface="Ekkamai New" pitchFamily="2" charset="0"/>
              </a:rPr>
              <a:t>ยังไม่ทรายสาเหตุที่แน่ชัด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72E515-B69D-FD64-79B0-2EA5606E6079}"/>
              </a:ext>
            </a:extLst>
          </p:cNvPr>
          <p:cNvSpPr txBox="1"/>
          <p:nvPr/>
        </p:nvSpPr>
        <p:spPr>
          <a:xfrm>
            <a:off x="2314979" y="4756458"/>
            <a:ext cx="3867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lt1"/>
              </a:buClr>
              <a:buSzPts val="1800"/>
            </a:pPr>
            <a:r>
              <a:rPr lang="th-TH" sz="1800" b="1" dirty="0">
                <a:solidFill>
                  <a:schemeClr val="bg1"/>
                </a:solidFill>
                <a:latin typeface="Ekkamai New" pitchFamily="2" charset="0"/>
                <a:ea typeface="PT Sans"/>
                <a:cs typeface="Ekkamai New" pitchFamily="2" charset="0"/>
                <a:sym typeface="Exo"/>
              </a:rPr>
              <a:t>น่าจะเกิดจากจำนวนขาของ </a:t>
            </a:r>
            <a:r>
              <a:rPr lang="en-US" sz="1800" b="1" dirty="0">
                <a:solidFill>
                  <a:schemeClr val="bg1"/>
                </a:solidFill>
                <a:latin typeface="Ekkamai New" pitchFamily="2" charset="0"/>
                <a:ea typeface="PT Sans"/>
                <a:cs typeface="Ekkamai New" pitchFamily="2" charset="0"/>
                <a:sym typeface="Exo"/>
              </a:rPr>
              <a:t>NodeMCU </a:t>
            </a:r>
            <a:r>
              <a:rPr lang="th-TH" sz="1800" b="1" dirty="0">
                <a:solidFill>
                  <a:schemeClr val="bg1"/>
                </a:solidFill>
                <a:latin typeface="Ekkamai New" pitchFamily="2" charset="0"/>
                <a:ea typeface="PT Sans"/>
                <a:cs typeface="Ekkamai New" pitchFamily="2" charset="0"/>
                <a:sym typeface="Exo"/>
              </a:rPr>
              <a:t>ไม่พอในการสั่ง </a:t>
            </a:r>
            <a:r>
              <a:rPr lang="en-US" sz="1800" b="1" dirty="0">
                <a:solidFill>
                  <a:schemeClr val="bg1"/>
                </a:solidFill>
                <a:latin typeface="Ekkamai New" pitchFamily="2" charset="0"/>
                <a:ea typeface="PT Sans"/>
                <a:cs typeface="Ekkamai New" pitchFamily="2" charset="0"/>
                <a:sym typeface="Exo"/>
              </a:rPr>
              <a:t>7-Segments</a:t>
            </a:r>
            <a:endParaRPr lang="th-TH" sz="1800" b="1" dirty="0">
              <a:solidFill>
                <a:schemeClr val="bg1"/>
              </a:solidFill>
              <a:latin typeface="Ekkamai New" pitchFamily="2" charset="0"/>
              <a:ea typeface="PT Sans"/>
              <a:cs typeface="Ekkamai New" pitchFamily="2" charset="0"/>
              <a:sym typeface="Exo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9D4B30-86C4-E5DA-A27D-5A1907557CB0}"/>
              </a:ext>
            </a:extLst>
          </p:cNvPr>
          <p:cNvSpPr txBox="1"/>
          <p:nvPr/>
        </p:nvSpPr>
        <p:spPr>
          <a:xfrm>
            <a:off x="7693392" y="2620753"/>
            <a:ext cx="372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lt1"/>
              </a:buClr>
              <a:buSzPts val="1800"/>
            </a:pPr>
            <a:r>
              <a:rPr lang="th-TH" sz="1800" b="1" dirty="0">
                <a:solidFill>
                  <a:schemeClr val="bg1"/>
                </a:solidFill>
                <a:latin typeface="Ekkamai New" pitchFamily="2" charset="0"/>
                <a:ea typeface="PT Sans"/>
                <a:cs typeface="Ekkamai New" pitchFamily="2" charset="0"/>
                <a:sym typeface="Exo"/>
              </a:rPr>
              <a:t>ยังไม่ทรายสาเหตุที่แน่ชัด</a:t>
            </a:r>
          </a:p>
        </p:txBody>
      </p:sp>
      <p:grpSp>
        <p:nvGrpSpPr>
          <p:cNvPr id="5135" name="Google Shape;5186;p77">
            <a:extLst>
              <a:ext uri="{FF2B5EF4-FFF2-40B4-BE49-F238E27FC236}">
                <a16:creationId xmlns:a16="http://schemas.microsoft.com/office/drawing/2014/main" id="{98021987-5E74-C71A-C187-2C0C7BD7FAED}"/>
              </a:ext>
            </a:extLst>
          </p:cNvPr>
          <p:cNvGrpSpPr/>
          <p:nvPr/>
        </p:nvGrpSpPr>
        <p:grpSpPr>
          <a:xfrm>
            <a:off x="2124662" y="2741238"/>
            <a:ext cx="184984" cy="160371"/>
            <a:chOff x="5037700" y="2430325"/>
            <a:chExt cx="75950" cy="65850"/>
          </a:xfrm>
        </p:grpSpPr>
        <p:sp>
          <p:nvSpPr>
            <p:cNvPr id="5136" name="Google Shape;5187;p77">
              <a:extLst>
                <a:ext uri="{FF2B5EF4-FFF2-40B4-BE49-F238E27FC236}">
                  <a16:creationId xmlns:a16="http://schemas.microsoft.com/office/drawing/2014/main" id="{32204B53-5853-70F5-F962-DBFD7623C4FD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88;p77">
              <a:extLst>
                <a:ext uri="{FF2B5EF4-FFF2-40B4-BE49-F238E27FC236}">
                  <a16:creationId xmlns:a16="http://schemas.microsoft.com/office/drawing/2014/main" id="{C977F8AD-04E7-7AF1-846A-D50433425D1D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38" name="Google Shape;5186;p77">
            <a:extLst>
              <a:ext uri="{FF2B5EF4-FFF2-40B4-BE49-F238E27FC236}">
                <a16:creationId xmlns:a16="http://schemas.microsoft.com/office/drawing/2014/main" id="{7784819B-6D32-F354-4191-FAE5A8137776}"/>
              </a:ext>
            </a:extLst>
          </p:cNvPr>
          <p:cNvGrpSpPr/>
          <p:nvPr/>
        </p:nvGrpSpPr>
        <p:grpSpPr>
          <a:xfrm>
            <a:off x="2077797" y="4897833"/>
            <a:ext cx="184984" cy="160371"/>
            <a:chOff x="5037700" y="2430325"/>
            <a:chExt cx="75950" cy="65850"/>
          </a:xfrm>
        </p:grpSpPr>
        <p:sp>
          <p:nvSpPr>
            <p:cNvPr id="5139" name="Google Shape;5187;p77">
              <a:extLst>
                <a:ext uri="{FF2B5EF4-FFF2-40B4-BE49-F238E27FC236}">
                  <a16:creationId xmlns:a16="http://schemas.microsoft.com/office/drawing/2014/main" id="{69EC3038-8D59-28EF-63BD-848212D9A584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88;p77">
              <a:extLst>
                <a:ext uri="{FF2B5EF4-FFF2-40B4-BE49-F238E27FC236}">
                  <a16:creationId xmlns:a16="http://schemas.microsoft.com/office/drawing/2014/main" id="{17B36B6A-2F9D-1DBC-8E20-921577FB2589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1" name="Google Shape;5186;p77">
            <a:extLst>
              <a:ext uri="{FF2B5EF4-FFF2-40B4-BE49-F238E27FC236}">
                <a16:creationId xmlns:a16="http://schemas.microsoft.com/office/drawing/2014/main" id="{45FA4253-36D2-4A7A-6162-68FCDC89328C}"/>
              </a:ext>
            </a:extLst>
          </p:cNvPr>
          <p:cNvGrpSpPr/>
          <p:nvPr/>
        </p:nvGrpSpPr>
        <p:grpSpPr>
          <a:xfrm>
            <a:off x="7479487" y="2734141"/>
            <a:ext cx="184984" cy="160371"/>
            <a:chOff x="5037700" y="2430325"/>
            <a:chExt cx="75950" cy="65850"/>
          </a:xfrm>
        </p:grpSpPr>
        <p:sp>
          <p:nvSpPr>
            <p:cNvPr id="5142" name="Google Shape;5187;p77">
              <a:extLst>
                <a:ext uri="{FF2B5EF4-FFF2-40B4-BE49-F238E27FC236}">
                  <a16:creationId xmlns:a16="http://schemas.microsoft.com/office/drawing/2014/main" id="{45ED8A9C-CB3E-A92A-E9A3-566FA03F6D9A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88;p77">
              <a:extLst>
                <a:ext uri="{FF2B5EF4-FFF2-40B4-BE49-F238E27FC236}">
                  <a16:creationId xmlns:a16="http://schemas.microsoft.com/office/drawing/2014/main" id="{3A4DD499-58BE-14E4-3686-2EBC8FBF480A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4" name="Google Shape;5186;p77">
            <a:extLst>
              <a:ext uri="{FF2B5EF4-FFF2-40B4-BE49-F238E27FC236}">
                <a16:creationId xmlns:a16="http://schemas.microsoft.com/office/drawing/2014/main" id="{4664F506-90ED-40E7-FBB7-E900B82A030B}"/>
              </a:ext>
            </a:extLst>
          </p:cNvPr>
          <p:cNvGrpSpPr/>
          <p:nvPr/>
        </p:nvGrpSpPr>
        <p:grpSpPr>
          <a:xfrm>
            <a:off x="7479487" y="4913802"/>
            <a:ext cx="184984" cy="160371"/>
            <a:chOff x="5037700" y="2430325"/>
            <a:chExt cx="75950" cy="65850"/>
          </a:xfrm>
        </p:grpSpPr>
        <p:sp>
          <p:nvSpPr>
            <p:cNvPr id="5145" name="Google Shape;5187;p77">
              <a:extLst>
                <a:ext uri="{FF2B5EF4-FFF2-40B4-BE49-F238E27FC236}">
                  <a16:creationId xmlns:a16="http://schemas.microsoft.com/office/drawing/2014/main" id="{2905090E-E4E1-0B27-B249-092F85A1A7BA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88;p77">
              <a:extLst>
                <a:ext uri="{FF2B5EF4-FFF2-40B4-BE49-F238E27FC236}">
                  <a16:creationId xmlns:a16="http://schemas.microsoft.com/office/drawing/2014/main" id="{4EC45624-A563-6691-C4CE-942FB69B28A7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3" grpId="0" animBg="1"/>
      <p:bldP spid="3589" grpId="0"/>
      <p:bldP spid="22" grpId="0" animBg="1"/>
      <p:bldP spid="23" grpId="0" animBg="1"/>
      <p:bldP spid="24" grpId="0" animBg="1"/>
      <p:bldP spid="3592" grpId="0"/>
      <p:bldP spid="3597" grpId="0"/>
      <p:bldP spid="3591" grpId="0"/>
      <p:bldP spid="25" grpId="0" animBg="1"/>
      <p:bldP spid="43" grpId="0"/>
      <p:bldP spid="44" grpId="0"/>
      <p:bldP spid="45" grpId="0"/>
      <p:bldP spid="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38"/>
          <p:cNvSpPr/>
          <p:nvPr/>
        </p:nvSpPr>
        <p:spPr>
          <a:xfrm>
            <a:off x="2885321" y="4524903"/>
            <a:ext cx="6334879" cy="584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883" name="Google Shape;2883;p38"/>
          <p:cNvSpPr txBox="1">
            <a:spLocks noGrp="1"/>
          </p:cNvSpPr>
          <p:nvPr>
            <p:ph type="title"/>
          </p:nvPr>
        </p:nvSpPr>
        <p:spPr>
          <a:xfrm>
            <a:off x="950800" y="3207569"/>
            <a:ext cx="102904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>
                <a:solidFill>
                  <a:srgbClr val="8FFFFF"/>
                </a:solidFill>
              </a:rPr>
              <a:t>NEW</a:t>
            </a:r>
            <a:r>
              <a:rPr lang="en-US" dirty="0">
                <a:solidFill>
                  <a:schemeClr val="bg1"/>
                </a:solidFill>
              </a:rPr>
              <a:t> PRODUCT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884" name="Google Shape;2884;p38"/>
          <p:cNvSpPr txBox="1">
            <a:spLocks noGrp="1"/>
          </p:cNvSpPr>
          <p:nvPr>
            <p:ph type="subTitle" idx="1"/>
          </p:nvPr>
        </p:nvSpPr>
        <p:spPr>
          <a:xfrm>
            <a:off x="2460153" y="4554503"/>
            <a:ext cx="7235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th-TH" sz="1800" b="1" dirty="0">
                <a:latin typeface="Ekkamai New" pitchFamily="2" charset="0"/>
                <a:cs typeface="Ekkamai New" pitchFamily="2" charset="0"/>
              </a:rPr>
              <a:t>สิ่งที่พัฒนาและความสามารถของรุ่นใหม่ที่ขึ้นกว่าเดิมแน่นอน</a:t>
            </a:r>
          </a:p>
        </p:txBody>
      </p:sp>
      <p:sp>
        <p:nvSpPr>
          <p:cNvPr id="2885" name="Google Shape;2885;p38"/>
          <p:cNvSpPr txBox="1">
            <a:spLocks noGrp="1"/>
          </p:cNvSpPr>
          <p:nvPr>
            <p:ph type="title" idx="2"/>
          </p:nvPr>
        </p:nvSpPr>
        <p:spPr>
          <a:xfrm>
            <a:off x="4176600" y="1979964"/>
            <a:ext cx="3838800" cy="122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/>
              <a:t>03</a:t>
            </a:r>
            <a:endParaRPr dirty="0"/>
          </a:p>
        </p:txBody>
      </p:sp>
      <p:grpSp>
        <p:nvGrpSpPr>
          <p:cNvPr id="2886" name="Google Shape;2886;p38"/>
          <p:cNvGrpSpPr/>
          <p:nvPr/>
        </p:nvGrpSpPr>
        <p:grpSpPr>
          <a:xfrm rot="-5400000">
            <a:off x="3661461" y="74483"/>
            <a:ext cx="2430688" cy="395524"/>
            <a:chOff x="7857346" y="3902355"/>
            <a:chExt cx="1823016" cy="296643"/>
          </a:xfrm>
        </p:grpSpPr>
        <p:sp>
          <p:nvSpPr>
            <p:cNvPr id="2887" name="Google Shape;2887;p3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8" name="Google Shape;2888;p38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9" name="Google Shape;2889;p38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0" name="Google Shape;2890;p3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1" name="Google Shape;2891;p3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2" name="Google Shape;2892;p38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893" name="Google Shape;2893;p38"/>
          <p:cNvGrpSpPr/>
          <p:nvPr/>
        </p:nvGrpSpPr>
        <p:grpSpPr>
          <a:xfrm rot="5400000">
            <a:off x="2185834" y="1371200"/>
            <a:ext cx="131869" cy="737453"/>
            <a:chOff x="4898850" y="4820550"/>
            <a:chExt cx="98902" cy="553090"/>
          </a:xfrm>
        </p:grpSpPr>
        <p:sp>
          <p:nvSpPr>
            <p:cNvPr id="2894" name="Google Shape;2894;p3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5" name="Google Shape;2895;p3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6" name="Google Shape;2896;p3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7" name="Google Shape;2897;p3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8" name="Google Shape;2898;p3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899" name="Google Shape;2899;p38"/>
          <p:cNvGrpSpPr/>
          <p:nvPr/>
        </p:nvGrpSpPr>
        <p:grpSpPr>
          <a:xfrm>
            <a:off x="2145569" y="5912292"/>
            <a:ext cx="1670529" cy="68000"/>
            <a:chOff x="2915381" y="4104819"/>
            <a:chExt cx="1252897" cy="51000"/>
          </a:xfrm>
        </p:grpSpPr>
        <p:sp>
          <p:nvSpPr>
            <p:cNvPr id="2900" name="Google Shape;2900;p38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1" name="Google Shape;2901;p38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2" name="Google Shape;2902;p38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3" name="Google Shape;2903;p38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4" name="Google Shape;2904;p38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5" name="Google Shape;2905;p38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6" name="Google Shape;2906;p38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7" name="Google Shape;2907;p38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8" name="Google Shape;2908;p38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p38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p38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p38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p38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38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914" name="Google Shape;2914;p38"/>
          <p:cNvGrpSpPr/>
          <p:nvPr/>
        </p:nvGrpSpPr>
        <p:grpSpPr>
          <a:xfrm>
            <a:off x="7327689" y="922389"/>
            <a:ext cx="1474635" cy="178625"/>
            <a:chOff x="8183182" y="663852"/>
            <a:chExt cx="1475028" cy="178673"/>
          </a:xfrm>
        </p:grpSpPr>
        <p:grpSp>
          <p:nvGrpSpPr>
            <p:cNvPr id="2915" name="Google Shape;2915;p3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916" name="Google Shape;2916;p3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17" name="Google Shape;2917;p3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18" name="Google Shape;2918;p3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19" name="Google Shape;2919;p3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20" name="Google Shape;2920;p3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21" name="Google Shape;2921;p3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22" name="Google Shape;2922;p3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23" name="Google Shape;2923;p3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24" name="Google Shape;2924;p3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25" name="Google Shape;2925;p3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26" name="Google Shape;2926;p3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927" name="Google Shape;2927;p3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28" name="Google Shape;2928;p3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29" name="Google Shape;2929;p3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30" name="Google Shape;2930;p3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31" name="Google Shape;2931;p3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32" name="Google Shape;2932;p3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33" name="Google Shape;2933;p3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34" name="Google Shape;2934;p3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35" name="Google Shape;2935;p3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36" name="Google Shape;2936;p3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37" name="Google Shape;2937;p38"/>
          <p:cNvGrpSpPr/>
          <p:nvPr/>
        </p:nvGrpSpPr>
        <p:grpSpPr>
          <a:xfrm rot="5400000">
            <a:off x="7958134" y="5697950"/>
            <a:ext cx="131869" cy="737453"/>
            <a:chOff x="4898850" y="4820550"/>
            <a:chExt cx="98902" cy="553090"/>
          </a:xfrm>
        </p:grpSpPr>
        <p:sp>
          <p:nvSpPr>
            <p:cNvPr id="2938" name="Google Shape;2938;p3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39" name="Google Shape;2939;p3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40" name="Google Shape;2940;p3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41" name="Google Shape;2941;p3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42" name="Google Shape;2942;p3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2864413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p34"/>
          <p:cNvSpPr txBox="1">
            <a:spLocks noGrp="1"/>
          </p:cNvSpPr>
          <p:nvPr>
            <p:ph type="title"/>
          </p:nvPr>
        </p:nvSpPr>
        <p:spPr>
          <a:xfrm>
            <a:off x="950800" y="447837"/>
            <a:ext cx="10290400" cy="7636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Exo" panose="020B0604020202020204" charset="0"/>
                <a:cs typeface="Ekkamai New" pitchFamily="2" charset="0"/>
              </a:rPr>
              <a:t>ABOUT </a:t>
            </a:r>
            <a:r>
              <a:rPr lang="en-US" sz="4000" dirty="0">
                <a:solidFill>
                  <a:schemeClr val="bg1"/>
                </a:solidFill>
                <a:latin typeface="Exo" panose="020B0604020202020204" charset="0"/>
                <a:cs typeface="Ekkamai New" pitchFamily="2" charset="0"/>
              </a:rPr>
              <a:t>PRODUCT</a:t>
            </a:r>
            <a:endParaRPr sz="4000" dirty="0">
              <a:solidFill>
                <a:schemeClr val="bg1"/>
              </a:solidFill>
              <a:latin typeface="Exo" panose="020B0604020202020204" charset="0"/>
              <a:cs typeface="Ekkamai New" pitchFamily="2" charset="0"/>
            </a:endParaRPr>
          </a:p>
        </p:txBody>
      </p:sp>
      <p:sp>
        <p:nvSpPr>
          <p:cNvPr id="2725" name="Google Shape;2725;p34"/>
          <p:cNvSpPr txBox="1">
            <a:spLocks noGrp="1"/>
          </p:cNvSpPr>
          <p:nvPr>
            <p:ph type="body" idx="1"/>
          </p:nvPr>
        </p:nvSpPr>
        <p:spPr>
          <a:xfrm>
            <a:off x="1051603" y="1650687"/>
            <a:ext cx="4837145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thaiDist">
              <a:lnSpc>
                <a:spcPct val="150000"/>
              </a:lnSpc>
              <a:buClr>
                <a:schemeClr val="lt1"/>
              </a:buClr>
              <a:buSzPts val="1800"/>
              <a:buNone/>
            </a:pPr>
            <a:r>
              <a:rPr lang="th-TH" dirty="0">
                <a:solidFill>
                  <a:schemeClr val="bg1"/>
                </a:solidFill>
                <a:latin typeface="Termtem" panose="00000500000000000000" pitchFamily="50" charset="-34"/>
                <a:cs typeface="Termtem" panose="00000500000000000000" pitchFamily="50" charset="-34"/>
              </a:rPr>
              <a:t>	</a:t>
            </a:r>
            <a:r>
              <a:rPr lang="th-TH" sz="1800" b="1" dirty="0">
                <a:latin typeface="Ekkamai New" pitchFamily="2" charset="0"/>
                <a:cs typeface="Ekkamai New" pitchFamily="2" charset="0"/>
              </a:rPr>
              <a:t>นาฬิกาตั้งโต๊ะหรือนาฬิกาแขวนผนัง นั้นมีปัญหาคือต้องตั้งเวลาด้วยตัวเอง ซึ่งอาจจะทำให้เวลาคลาดเลื่อนได้จากความเป็นจริงหรืออาจจะเกียจคร้านในการตั้ง </a:t>
            </a:r>
          </a:p>
          <a:p>
            <a:pPr marL="0" indent="0" algn="thaiDist">
              <a:spcAft>
                <a:spcPts val="1600"/>
              </a:spcAft>
              <a:buNone/>
            </a:pPr>
            <a:endParaRPr lang="th-TH" sz="2400" dirty="0">
              <a:solidFill>
                <a:schemeClr val="bg1"/>
              </a:solidFill>
              <a:latin typeface="Termtem" panose="00000500000000000000" pitchFamily="50" charset="-34"/>
              <a:cs typeface="Termtem" panose="00000500000000000000" pitchFamily="50" charset="-34"/>
            </a:endParaRPr>
          </a:p>
          <a:p>
            <a:pPr marL="0" indent="0" algn="thaiDist">
              <a:spcAft>
                <a:spcPts val="1600"/>
              </a:spcAft>
              <a:buNone/>
            </a:pPr>
            <a:r>
              <a:rPr lang="th-TH" sz="2400" dirty="0">
                <a:solidFill>
                  <a:schemeClr val="bg1"/>
                </a:solidFill>
                <a:latin typeface="Termtem" panose="00000500000000000000" pitchFamily="50" charset="-34"/>
                <a:cs typeface="Termtem" panose="00000500000000000000" pitchFamily="50" charset="-34"/>
              </a:rPr>
              <a:t>	</a:t>
            </a:r>
            <a:endParaRPr lang="th-TH" sz="2000" dirty="0">
              <a:solidFill>
                <a:schemeClr val="bg1"/>
              </a:solidFill>
              <a:latin typeface="Termtem" panose="00000500000000000000" pitchFamily="50" charset="-34"/>
              <a:cs typeface="Termtem" panose="00000500000000000000" pitchFamily="50" charset="-34"/>
            </a:endParaRPr>
          </a:p>
        </p:txBody>
      </p:sp>
      <p:grpSp>
        <p:nvGrpSpPr>
          <p:cNvPr id="2726" name="Google Shape;2726;p34"/>
          <p:cNvGrpSpPr/>
          <p:nvPr/>
        </p:nvGrpSpPr>
        <p:grpSpPr>
          <a:xfrm rot="16200000">
            <a:off x="10155912" y="2078135"/>
            <a:ext cx="1177683" cy="322788"/>
            <a:chOff x="2300350" y="2601250"/>
            <a:chExt cx="2275275" cy="623625"/>
          </a:xfrm>
        </p:grpSpPr>
        <p:sp>
          <p:nvSpPr>
            <p:cNvPr id="2727" name="Google Shape;2727;p34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p34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9" name="Google Shape;2729;p34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0" name="Google Shape;2730;p34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34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34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5" name="Picture 4" descr="A picture containing text, indoor, shelf&#10;&#10;Description automatically generated">
            <a:extLst>
              <a:ext uri="{FF2B5EF4-FFF2-40B4-BE49-F238E27FC236}">
                <a16:creationId xmlns:a16="http://schemas.microsoft.com/office/drawing/2014/main" id="{7761A91B-2E6E-87E8-E567-672CFEB41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575" y="1714612"/>
            <a:ext cx="3474957" cy="20245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3" name="Google Shape;2725;p34">
            <a:extLst>
              <a:ext uri="{FF2B5EF4-FFF2-40B4-BE49-F238E27FC236}">
                <a16:creationId xmlns:a16="http://schemas.microsoft.com/office/drawing/2014/main" id="{DFB8BCFB-0003-1ABB-FD16-B55D54C1C61B}"/>
              </a:ext>
            </a:extLst>
          </p:cNvPr>
          <p:cNvSpPr txBox="1">
            <a:spLocks/>
          </p:cNvSpPr>
          <p:nvPr/>
        </p:nvSpPr>
        <p:spPr>
          <a:xfrm>
            <a:off x="5543019" y="4132563"/>
            <a:ext cx="5201734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T Sans"/>
              <a:buAutoNum type="arabicPeriod"/>
              <a:defRPr sz="16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1219170" marR="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828754" marR="0" lvl="2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2438339" marR="0" lvl="3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3047924" marR="0" lvl="4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3657509" marR="0" lvl="5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4267093" marR="0" lvl="6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4876678" marR="0" lvl="7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5486263" marR="0" lvl="8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indent="0" algn="thaiDist">
              <a:lnSpc>
                <a:spcPct val="150000"/>
              </a:lnSpc>
              <a:buClr>
                <a:schemeClr val="lt1"/>
              </a:buClr>
              <a:buSzPts val="1800"/>
              <a:buNone/>
            </a:pPr>
            <a:r>
              <a:rPr lang="th-TH" kern="0" dirty="0">
                <a:solidFill>
                  <a:schemeClr val="bg1"/>
                </a:solidFill>
                <a:latin typeface="Termtem" panose="00000500000000000000" pitchFamily="50" charset="-34"/>
                <a:cs typeface="Termtem" panose="00000500000000000000" pitchFamily="50" charset="-34"/>
              </a:rPr>
              <a:t>	</a:t>
            </a:r>
            <a:r>
              <a:rPr lang="th-TH" sz="2400" dirty="0">
                <a:solidFill>
                  <a:schemeClr val="bg1"/>
                </a:solidFill>
                <a:latin typeface="Termtem" panose="00000500000000000000" pitchFamily="50" charset="-34"/>
                <a:cs typeface="Termtem" panose="00000500000000000000" pitchFamily="50" charset="-34"/>
              </a:rPr>
              <a:t> </a:t>
            </a:r>
            <a:r>
              <a:rPr lang="th-TH" sz="1800" b="1" dirty="0">
                <a:latin typeface="Ekkamai New" pitchFamily="2" charset="0"/>
                <a:cs typeface="Ekkamai New" pitchFamily="2" charset="0"/>
              </a:rPr>
              <a:t>พวกเราจึงได้ออกแบบระบบใหม่ทั้งหมด โดยเปลี่ยนจากการแสดงผลด้วยการกระพริบทีละหลักอย่างรวดเร็วเป็นการใช้ไอซีเลื่อนบิต 74</a:t>
            </a:r>
            <a:r>
              <a:rPr lang="en-US" sz="1800" b="1" dirty="0">
                <a:latin typeface="Ekkamai New" pitchFamily="2" charset="0"/>
                <a:cs typeface="Ekkamai New" pitchFamily="2" charset="0"/>
              </a:rPr>
              <a:t>HC</a:t>
            </a:r>
            <a:r>
              <a:rPr lang="th-TH" sz="1800" b="1" dirty="0">
                <a:latin typeface="Ekkamai New" pitchFamily="2" charset="0"/>
                <a:cs typeface="Ekkamai New" pitchFamily="2" charset="0"/>
              </a:rPr>
              <a:t>595 ซึ่งทำให้มีสายสัญญาณที่น้อยกว่ามาก</a:t>
            </a:r>
          </a:p>
          <a:p>
            <a:pPr marL="0" indent="0">
              <a:spcAft>
                <a:spcPts val="1600"/>
              </a:spcAft>
              <a:buFont typeface="PT Sans"/>
              <a:buNone/>
            </a:pPr>
            <a:r>
              <a:rPr lang="th-TH" sz="2400" kern="0" dirty="0">
                <a:solidFill>
                  <a:schemeClr val="bg1"/>
                </a:solidFill>
                <a:latin typeface="Termtem" panose="00000500000000000000" pitchFamily="50" charset="-34"/>
                <a:cs typeface="Termtem" panose="00000500000000000000" pitchFamily="50" charset="-34"/>
              </a:rPr>
              <a:t>	</a:t>
            </a:r>
            <a:endParaRPr lang="th-TH" sz="2000" kern="0" dirty="0">
              <a:solidFill>
                <a:schemeClr val="bg1"/>
              </a:solidFill>
              <a:latin typeface="Termtem" panose="00000500000000000000" pitchFamily="50" charset="-34"/>
              <a:cs typeface="Termtem" panose="00000500000000000000" pitchFamily="50" charset="-34"/>
            </a:endParaRPr>
          </a:p>
        </p:txBody>
      </p:sp>
      <p:pic>
        <p:nvPicPr>
          <p:cNvPr id="4283" name="Picture 4282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1583CB71-2006-F82D-471D-78A87B489D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222" y="4010666"/>
            <a:ext cx="3643524" cy="21070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506806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Data Center Business Plan by Slidesgo">
  <a:themeElements>
    <a:clrScheme name="Simple Light">
      <a:dk1>
        <a:srgbClr val="000000"/>
      </a:dk1>
      <a:lt1>
        <a:srgbClr val="FFFFFF"/>
      </a:lt1>
      <a:dk2>
        <a:srgbClr val="606060"/>
      </a:dk2>
      <a:lt2>
        <a:srgbClr val="151B46"/>
      </a:lt2>
      <a:accent1>
        <a:srgbClr val="2C4ED7"/>
      </a:accent1>
      <a:accent2>
        <a:srgbClr val="8FFFFF"/>
      </a:accent2>
      <a:accent3>
        <a:srgbClr val="95FFAE"/>
      </a:accent3>
      <a:accent4>
        <a:srgbClr val="1D2875"/>
      </a:accent4>
      <a:accent5>
        <a:srgbClr val="FFFFFF"/>
      </a:accent5>
      <a:accent6>
        <a:srgbClr val="FFFFFF"/>
      </a:accent6>
      <a:hlink>
        <a:srgbClr val="8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1545</Words>
  <Application>Microsoft Office PowerPoint</Application>
  <PresentationFormat>แบบจอกว้าง</PresentationFormat>
  <Paragraphs>148</Paragraphs>
  <Slides>42</Slides>
  <Notes>14</Notes>
  <HiddenSlides>0</HiddenSlides>
  <MMClips>0</MMClips>
  <ScaleCrop>false</ScaleCrop>
  <HeadingPairs>
    <vt:vector size="4" baseType="variant"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42</vt:i4>
      </vt:variant>
    </vt:vector>
  </HeadingPairs>
  <TitlesOfParts>
    <vt:vector size="43" baseType="lpstr">
      <vt:lpstr>Data Center Business Plan by Slidesgo</vt:lpstr>
      <vt:lpstr>งานนำเสนอ PowerPoint</vt:lpstr>
      <vt:lpstr>DIGITAL CLOCK</vt:lpstr>
      <vt:lpstr>TABLE OF CONTENTS</vt:lpstr>
      <vt:lpstr>ABOUT TOPIC</vt:lpstr>
      <vt:lpstr>เกี่ยวกับหัวข้อเรื่อง</vt:lpstr>
      <vt:lpstr>PROBLEM</vt:lpstr>
      <vt:lpstr>ปัญหาที่เกิดขึ้น</vt:lpstr>
      <vt:lpstr>NEW PRODUCT</vt:lpstr>
      <vt:lpstr>ABOUT PRODUCT</vt:lpstr>
      <vt:lpstr>ไอซีเลื่อนบิต 74HC595</vt:lpstr>
      <vt:lpstr>ความสามารถในการทำงาน</vt:lpstr>
      <vt:lpstr>USAGE &amp; MANUAL</vt:lpstr>
      <vt:lpstr>การใช้งาน Buck Converter</vt:lpstr>
      <vt:lpstr>การใช้งาน Buck Converter (Main)</vt:lpstr>
      <vt:lpstr>การใช้งาน Buck Converter (Main)</vt:lpstr>
      <vt:lpstr>การใช้งาน Buck Converter (Sub)</vt:lpstr>
      <vt:lpstr>การเชื่อมต่อกับอินเตอร์เน็ต</vt:lpstr>
      <vt:lpstr>การปรับความสว่างการแสดงผล</vt:lpstr>
      <vt:lpstr>การกำหนดความสว่างสูงสุดให้กับหน้าจอแสดงผล</vt:lpstr>
      <vt:lpstr>งานนำเสนอ PowerPoint</vt:lpstr>
      <vt:lpstr>การตั้งค่าการเชื่อมต่ออินเตอร์เน็ตและอื่นๆ</vt:lpstr>
      <vt:lpstr>การตั้งค่าการเชื่อมต่ออินเตอร์เน็ตและอื่นๆ</vt:lpstr>
      <vt:lpstr>การตั้งค่าการเชื่อมต่ออินเตอร์เน็ตและอื่นๆ</vt:lpstr>
      <vt:lpstr>ข้อควรระวัง</vt:lpstr>
      <vt:lpstr>ปัญหาที่อาจเกิดขึ้นได้</vt:lpstr>
      <vt:lpstr>EQUIPMENT &amp; DIAGRAM</vt:lpstr>
      <vt:lpstr>ส่วนประกอบ</vt:lpstr>
      <vt:lpstr>ส่วนประกอบ</vt:lpstr>
      <vt:lpstr>งานนำเสนอ PowerPoint</vt:lpstr>
      <vt:lpstr>งานนำเสนอ PowerPoint</vt:lpstr>
      <vt:lpstr>งานนำเสนอ PowerPoint</vt:lpstr>
      <vt:lpstr>CODE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นางสาวกฤติมา  พัฒน์ซ้าย นายธนัท  ตันอึ๊ง นายณัฐชนน  เถื่อนถ้ำ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CLOCK</dc:title>
  <dc:creator>Natch Pai</dc:creator>
  <cp:lastModifiedBy>Natch Pai</cp:lastModifiedBy>
  <cp:revision>34</cp:revision>
  <dcterms:created xsi:type="dcterms:W3CDTF">2023-02-24T12:46:14Z</dcterms:created>
  <dcterms:modified xsi:type="dcterms:W3CDTF">2023-02-27T01:19:41Z</dcterms:modified>
</cp:coreProperties>
</file>